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2"/>
  </p:notesMasterIdLst>
  <p:handoutMasterIdLst>
    <p:handoutMasterId r:id="rId23"/>
  </p:handoutMasterIdLst>
  <p:sldIdLst>
    <p:sldId id="313" r:id="rId2"/>
    <p:sldId id="259" r:id="rId3"/>
    <p:sldId id="319" r:id="rId4"/>
    <p:sldId id="340" r:id="rId5"/>
    <p:sldId id="314" r:id="rId6"/>
    <p:sldId id="317" r:id="rId7"/>
    <p:sldId id="318" r:id="rId8"/>
    <p:sldId id="315" r:id="rId9"/>
    <p:sldId id="316" r:id="rId10"/>
    <p:sldId id="320" r:id="rId11"/>
    <p:sldId id="321" r:id="rId12"/>
    <p:sldId id="322" r:id="rId13"/>
    <p:sldId id="332" r:id="rId14"/>
    <p:sldId id="333" r:id="rId15"/>
    <p:sldId id="330" r:id="rId16"/>
    <p:sldId id="334" r:id="rId17"/>
    <p:sldId id="335" r:id="rId18"/>
    <p:sldId id="336" r:id="rId19"/>
    <p:sldId id="337" r:id="rId20"/>
    <p:sldId id="339" r:id="rId21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00"/>
    <a:srgbClr val="970968"/>
    <a:srgbClr val="9E429E"/>
    <a:srgbClr val="FF6699"/>
    <a:srgbClr val="A80000"/>
    <a:srgbClr val="820000"/>
    <a:srgbClr val="FFFFFF"/>
    <a:srgbClr val="45C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4673543050276"/>
          <c:y val="0.15673457279756586"/>
          <c:w val="0.69138495092693408"/>
          <c:h val="0.71235955056180189"/>
        </c:manualLayout>
      </c:layout>
      <c:pieChart>
        <c:varyColors val="1"/>
        <c:ser>
          <c:idx val="0"/>
          <c:order val="0"/>
          <c:spPr>
            <a:solidFill>
              <a:srgbClr val="000080"/>
            </a:solidFill>
            <a:ln w="4389">
              <a:solidFill>
                <a:srgbClr val="000000"/>
              </a:solidFill>
              <a:prstDash val="solid"/>
            </a:ln>
          </c:spPr>
          <c:explosion val="25"/>
          <c:dPt>
            <c:idx val="3"/>
            <c:bubble3D val="0"/>
            <c:spPr>
              <a:solidFill>
                <a:srgbClr val="FF0000"/>
              </a:solidFill>
              <a:ln w="438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7766404199475775E-2"/>
                  <c:y val="4.8671247046587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1626312335958009E-2"/>
                  <c:y val="-2.92089306103532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4996285342788244"/>
                  <c:y val="-1.60563299984212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0111375004498292E-3"/>
                  <c:y val="-6.71539208315910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877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Munka1!$B$3:$B$6</c:f>
              <c:strCache>
                <c:ptCount val="4"/>
                <c:pt idx="0">
                  <c:v>a genetikai állomány,</c:v>
                </c:pt>
                <c:pt idx="1">
                  <c:v> a környezeti hatások,</c:v>
                </c:pt>
                <c:pt idx="2">
                  <c:v> az egészség-ügyi ellátás,</c:v>
                </c:pt>
                <c:pt idx="3">
                  <c:v>az életmód</c:v>
                </c:pt>
              </c:strCache>
            </c:strRef>
          </c:cat>
          <c:val>
            <c:numRef>
              <c:f>Munka1!$C$3:$C$6</c:f>
              <c:numCache>
                <c:formatCode>0%</c:formatCode>
                <c:ptCount val="4"/>
                <c:pt idx="0">
                  <c:v>0.27</c:v>
                </c:pt>
                <c:pt idx="1">
                  <c:v>0.19000000000000061</c:v>
                </c:pt>
                <c:pt idx="2">
                  <c:v>0.11000000000000019</c:v>
                </c:pt>
                <c:pt idx="3">
                  <c:v>0.43000000000000038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8779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0066CC">
            <a:gamma/>
            <a:tint val="20000"/>
            <a:invGamma/>
          </a:srgbClr>
        </a:gs>
        <a:gs pos="100000">
          <a:srgbClr val="0066CC"/>
        </a:gs>
      </a:gsLst>
      <a:path path="rect">
        <a:fillToRect l="50000" t="50000" r="50000" b="50000"/>
      </a:path>
    </a:gradFill>
    <a:ln w="1097">
      <a:solidFill>
        <a:srgbClr val="000000"/>
      </a:solidFill>
      <a:prstDash val="solid"/>
    </a:ln>
  </c:spPr>
  <c:txPr>
    <a:bodyPr/>
    <a:lstStyle/>
    <a:p>
      <a:pPr>
        <a:defRPr sz="85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9827A-4A6A-4A9F-B1F7-D25D68F92DE1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F64F0-CD4E-492C-9BC0-9017871F5B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3211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10151-9A50-4276-914B-6F0AAE76331D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0DFD6-0B9C-46F2-853D-6B3CFCB8E0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637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0DFD6-0B9C-46F2-853D-6B3CFCB8E01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199A-4BEE-4D5C-BEDE-6D3791543DE7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03C3F-3124-43C6-A0DB-C57768DE101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u/url?q=https://hu-hu.facebook.com/nagyszulok&amp;sa=U&amp;ei=5fE7U6nVLqWdyQPy4oG4Dg&amp;ved=0CDMQ9QEwAg&amp;sig2=8FtzIwqR55Q__P63tYcXfA&amp;usg=AFQjCNE9F_bGS0oDB-07G-yvNSYpHUv6uA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hu/url?q=http://ezis-azis-gorane.blogspot.com/&amp;sa=U&amp;ei=_PA7U_3cH4brywPxgoGoDQ&amp;ved=0CDUQ9QEwAw&amp;sig2=CYQIXtX2c8-XNPHzRPQXkQ&amp;usg=AFQjCNFFxlHroOBh0p0d5icxZ-McjmEfJ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hu/url?q=http://idezetlovetinik.blogol.hu/?d=2010-1&amp;sa=U&amp;ei=vfE7U7_8HcGBywO82IKYDQ&amp;ved=0CDMQ9QEwAg&amp;sig2=JQhmrdqXJd6eLXfGXI_JSw&amp;usg=AFQjCNHSLzJLzjNulNOMFfyqULo-TEbTWw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www.google.hu/url?q=http://tenytar.blog.hu/2012/01/18/tandij_mennyibe_kerul_egy_ev_az_egyetemen&amp;sa=U&amp;ei=GvI7U5LmO4LAygPm-YDYDg&amp;ved=0CDMQ9QEwAg&amp;sig2=2g4b0CqXLTiTaqQUWZ6KOg&amp;usg=AFQjCNGf15KS9rj4JKXPsP6JaNb3OWzdRQ" TargetMode="External"/><Relationship Id="rId4" Type="http://schemas.openxmlformats.org/officeDocument/2006/relationships/hyperlink" Target="http://www.google.hu/url?q=http://www.vegzetereklyei.net/2013/06/osszesites-az-osszes-arnyvadasz-regeny.html&amp;sa=U&amp;ei=n_E7U8acKIa_ygOd74HwAQ&amp;ved=0CFMQ9QEwEjgU&amp;sig2=HSuGq9yIMWQqp-qW_Nm9ig&amp;usg=AFQjCNF2JI3_LUu7Id9xdR7dvDd7Sn6oIQ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hu/url?q=http://www.lurkobolygo.eoldal.hu/cikkek/szinezok49.html&amp;sa=U&amp;ei=5WVCU42KPKjoywOe-IKADQ&amp;ved=0CC8Q9QEwAA&amp;sig2=L7p47uWu3NR_j9RsFVhyyA&amp;usg=AFQjCNFWhsJQcWNC_-zHdmzyxKFwkbAAz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hu/url?q=http://www.lurkobolygo.eoldal.hu/cikkek/szinezok49.html&amp;sa=U&amp;ei=5WVCU42KPKjoywOe-IKADQ&amp;ved=0CC8Q9QEwAA&amp;sig2=L7p47uWu3NR_j9RsFVhyyA&amp;usg=AFQjCNFWhsJQcWNC_-zHdmzyxKFwkbAAz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hu/url?q=http://www.lurkobolygo.eoldal.hu/cikkek/szinezok49.html&amp;sa=U&amp;ei=5WVCU42KPKjoywOe-IKADQ&amp;ved=0CC8Q9QEwAA&amp;sig2=L7p47uWu3NR_j9RsFVhyyA&amp;usg=AFQjCNFWhsJQcWNC_-zHdmzyxKFwkbAAz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hu/url?q=http://lelkemszirmai.lapunk.hu/?modul=oldal&amp;tartalom=982550&amp;sa=U&amp;ei=Sul9U9_IM-O1yAPgyYDYBQ&amp;ved=0CDEQ9QEwAThk&amp;sig2=2KjCfGBgPDX7d0lEkzsmQg&amp;usg=AFQjCNE78hNnyFFxyWY7k8oUjgCvVQ37t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16.gif"/><Relationship Id="rId2" Type="http://schemas.openxmlformats.org/officeDocument/2006/relationships/hyperlink" Target="https://www.google.hu/url?q=http://pankakitti.cafeblog.hu/2013/01/30/szulesfelkeszito-tanfolyam-plusz-kilok-es-a-fogorvos/&amp;sa=U&amp;ei=iNJ9U7X2GMGWyAP1wIGgBw&amp;ved=0CDMQ9QEwAjhQ&amp;sig2=tiqgwOfLcFjEEcC-AHYeDg&amp;usg=AFQjCNHZUUtbtBVUt7rZabpTAOUSiRG5q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u/url?q=http://www.berettyohir.hu/noi-lapozo/mik-az-igaz-szerelem-jelei.html&amp;sa=U&amp;ei=GtN9U9PNFsisyAP7yYDgCg&amp;ved=0CEsQ9QEwDjhk&amp;sig2=kKBxfbaSdTyJt-hZhj-myg&amp;usg=AFQjCNHB-OGCvk6mCdHdYePjiQjgDBWZjA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s://www.google.hu/url?q=http://pannonrtv.com/web/?p=63241&amp;sa=U&amp;ei=_e19U8nOKabNygOSh4GADA&amp;ved=0CEUQ9QEwCziMAQ&amp;sig2=Q7Kq9DxgqFLOAPsG7YAorQ&amp;usg=AFQjCNHFFSdO67FQHNMcjejPmrxsrlRRZw" TargetMode="External"/><Relationship Id="rId4" Type="http://schemas.openxmlformats.org/officeDocument/2006/relationships/hyperlink" Target="https://www.google.hu/url?q=http://rozsaszinimadok.hupont.hu/&amp;sa=U&amp;ei=x9J9U9aIE4eAywOCvoKIBQ&amp;ved=0CC8Q9QEwAA&amp;sig2=0-d7mMxbw0c7j-2Z6zBc_A&amp;usg=AFQjCNGnRBMCjz1Y7KaQKsoph29tCdCIOA" TargetMode="Externa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hu/url?q=http://www.alliteracio.eoldal.hu/cikkek/kisbaba.html&amp;sa=U&amp;ei=D9F9U6u_Gam-yQPKxICYAQ&amp;ved=0CDMQ9QEwAzg8&amp;sig2=AQ8tjRUUArA5dZ3RR7r9PQ&amp;usg=AFQjCNG7ub9yVSAaJ39uJoKQMK60LPJUyw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hyperlink" Target="https://www.google.hu/url?q=http://magnoliak.blog.hu/tags/r:gyerek&amp;sa=U&amp;ei=s9F9U9ncGqaNywOtqoGQCg&amp;ved=0CD8Q9QEwCTiMAQ&amp;sig2=098u6CSsGDnZ3lfi6poIYQ&amp;usg=AFQjCNH47iIB7vHD4EkoF7tmAGuXFfRMqw" TargetMode="External"/><Relationship Id="rId2" Type="http://schemas.openxmlformats.org/officeDocument/2006/relationships/hyperlink" Target="https://www.google.hu/url?q=http://semleges.wordpress.com/2010/01/07/nagyon-ronda-babak/&amp;sa=U&amp;ei=BNB9U9yzOIvtygPD5oDIBw&amp;ved=0CFEQ9QEwEg&amp;sig2=6EeuULOlJNFGVI5YuEjhCw&amp;usg=AFQjCNG3lX5zTzgSeHqIHbgNhtgVB0Xx4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u/url?q=http://kreatorta.blogspot.com/2010/04/luca-baba.html&amp;sa=U&amp;ei=BNB9U9yzOIvtygPD5oDIBw&amp;ved=0CDcQ9QEwBQ&amp;sig2=Bn5dIpwNhTRNXGosob68ng&amp;usg=AFQjCNGm9TZvZu8zfUnHnJuU_dSiphwV7Q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10" Type="http://schemas.openxmlformats.org/officeDocument/2006/relationships/hyperlink" Target="https://www.google.hu/url?q=http://gyermekpszichologus.blog.hu/2011/07/23/a_szulok_remalma_a_hiszti&amp;sa=U&amp;ei=ctF9U7KgEo-GyQOPqYGgAw&amp;ved=0CDUQ9QEwBA&amp;sig2=eiQzF6X4rN-MngkqOcfS1A&amp;usg=AFQjCNGS7KzGQNopXfXhXKpXFOuizk_vKQ" TargetMode="External"/><Relationship Id="rId4" Type="http://schemas.openxmlformats.org/officeDocument/2006/relationships/hyperlink" Target="https://www.google.hu/url?q=http://babamamaklub.network.hu/kepek/babamosoly/huncut_kek_szemek&amp;sa=U&amp;ei=BNB9U9yzOIvtygPD5oDIBw&amp;ved=0CC0Q9QEwAA&amp;sig2=ESdc2PDYmfnK7UGnIQywpg&amp;usg=AFQjCNHocZqSsXNaVeQhgYchBDTnE3f-yg" TargetMode="External"/><Relationship Id="rId9" Type="http://schemas.openxmlformats.org/officeDocument/2006/relationships/image" Target="../media/image20.jpeg"/><Relationship Id="rId14" Type="http://schemas.openxmlformats.org/officeDocument/2006/relationships/hyperlink" Target="https://www.google.hu/url?q=http://tanacsadopszichologus.hu/irasaim.html&amp;sa=U&amp;ei=y9F9U6_SDY2HyAOiyYH4CA&amp;ved=0CC8Q9QEwAA&amp;sig2=JjUbV77a4MSZbbGLd8U-IA&amp;usg=AFQjCNGH-ZBwViuGg5FuM6twtbJKkVUD_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lassroomclipart.com/clipart/Clipart/School.htm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image" Target="../media/image29.jpeg"/><Relationship Id="rId2" Type="http://schemas.openxmlformats.org/officeDocument/2006/relationships/hyperlink" Target="https://www.google.hu/url?q=http://bp22.babamama.info/xxii-kerulet-gyerekprogramok/iskola-elokeszito-foglalkozas/&amp;sa=U&amp;ei=5tV9U9v1CquBywOP84LgDw&amp;ved=0CFMQ9QEwEg&amp;sig2=MIoyE9jhLGfqLZ8U8vRIgw&amp;usg=AFQjCNGAvOdTAMNotu_wekJN-zVZS3zzI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u/url?q=http://www.boldog-gyermek.hu/gyermekem_balhezik_a_tanarokkal_1.html&amp;sa=U&amp;ei=pdZ9U9LfE7TfygPR14HQBw&amp;ved=0CC8Q9QEwAA&amp;sig2=43dsBrc1k0o5iDH5Y6AjaA&amp;usg=AFQjCNEiO1TuOOVHhJvjzoIWGR7m9EBVfA" TargetMode="External"/><Relationship Id="rId11" Type="http://schemas.openxmlformats.org/officeDocument/2006/relationships/hyperlink" Target="https://www.google.hu/imgres?imgurl=http://hu.stockfresh.com/thumbs/lenm/537185_apa-aranyos-l%C3%A1ny-gyerek-n%C5%91i-rajz.jpg&amp;imgrefurl=http://hu.stockfresh.com/image/537185/father-and-daughter&amp;docid=JNM4C_joUQ60PM&amp;tbnid=IKxLjvC3naUHMM:&amp;w=252&amp;h=600&amp;bih=955&amp;biw=1680&amp;ved=0ahUKEwjWh5W_pvLMAhVECiwKHV8gCGgQMwhSKC0wLQ&amp;iact=mrc&amp;uact=8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hyperlink" Target="https://www.google.hu/url?q=http://www.szentimre.eu/Igazgat%C3%B3i-p%C3%A1ly%C3%A1zatok.php&amp;sa=U&amp;ei=adZ9U-S1Aua_ygP80IKICQ&amp;ved=0CEcQ9QEwDDgU&amp;sig2=gBzksdhcBbyEPohtcpzd1w&amp;usg=AFQjCNFL4yt9NhI87t8MCGTNUHnSStIhPg" TargetMode="Externa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hu/url?q=http://blog.xfree.hu/myblog.tvn?n=nagyuska&amp;pid=18441&amp;blog_cim=Kamasz%20%20%2010.&amp;sa=U&amp;ei=Jtd9U9LSMu_1yAP5ooC4BA&amp;ved=0CDEQ9QEwAQ&amp;sig2=6mEGbjlOxWO9poeuyvAxpg&amp;usg=AFQjCNFGIku0g4aNfLqIw9DMVAYO00CBG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hu/url?q=http://www.bien.hu/az-elszantak-fizikai-es-intellektualis-sportja-a-fajfenntartas/vicces/az-elet-vicces-oldala/115646&amp;sa=U&amp;ei=4dd9U_GrEOSYyAOO94GICA&amp;ved=0CEsQ9QEwDg&amp;sig2=SZw6VvgQ-qjnsoyYM4xRBg&amp;usg=AFQjCNH6jjik3R1e5rZLjZB91VIqfqwBq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hu/url?q=http://egyszervolt.hu/estimese/az-oregember-es-a-pokroc-nepmese_20140322.html&amp;sa=U&amp;ei=Zt99U47VL6WpyAOU5oGABg&amp;ved=0CDMQ9QEwAg&amp;sig2=iCtyg8dG-w_-FjR2MUUKbg&amp;usg=AFQjCNGgURpyZINamhxxEbJWwN3gPpA9dQ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s://www.google.hu/url?q=http://internetfigyelo.wordpress.com/2012/03/24/az-igazi-szerelem/&amp;sa=U&amp;ei=A-F9U-WxJPD4yAPBxIGADA&amp;ved=0CEMQ9QEwCzhQ&amp;sig2=XQZi2hPJcpjalrOeEEJ0LQ&amp;usg=AFQjCNF8soRfeKAmL4Z-QMkUsE7u7-RJsQ" TargetMode="External"/><Relationship Id="rId2" Type="http://schemas.openxmlformats.org/officeDocument/2006/relationships/hyperlink" Target="http://www.google.hu/url?sa=i&amp;rct=j&amp;q=&amp;esrc=s&amp;source=images&amp;cd=&amp;cad=rja&amp;uact=8&amp;ved=0ahUKEwjIsZTjgfDMAhWG7RQKHbgLA2kQjRwIBw&amp;url=http://milburnsnews.blogspot.com/2013_09_01_archive.html&amp;psig=AFQjCNG5dfsufoVL99U5D1OrGDzcl7a0mg&amp;ust=14640834491805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u/url?q=http://blog.xfree.hu/myblog.tvn?n=maroka&amp;pid=97887&amp;sa=U&amp;ei=LN99U5TVI4m7ygO3goCIBw&amp;ved=0CDsQ9QEwBjg8&amp;sig2=y1Nhc6HXKM8iR2C7DS_z3g&amp;usg=AFQjCNGpXTb4vIdlZiVkDg22HhN8niTDxA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s://www.google.hu/url?q=http://tudorindaegy.blogspot.com/2011_12_01_archive.html&amp;sa=U&amp;ei=Zt99U47VL6WpyAOU5oGABg&amp;ved=0CD8Q9QEwCA&amp;sig2=Cmt2gp6ZR1LsLect37-1vg&amp;usg=AFQjCNH39_C3e4ynj2xAnWuzuaKfLrYwuw" TargetMode="External"/><Relationship Id="rId4" Type="http://schemas.openxmlformats.org/officeDocument/2006/relationships/hyperlink" Target="https://www.google.hu/url?q=http://blog.xfree.hu/myblog.tvn?SID=&amp;pev=2010&amp;pho=02&amp;pnap=8&amp;n=tereza54&amp;sa=U&amp;ei=Zd59U4eCL4m-yQP6poD4DA&amp;ved=0CEkQ9QEwDTgU&amp;sig2=FO_LUjT6mQissxN_p2BB_Q&amp;usg=AFQjCNHnXdrrAUe3Nc6rcrVpX_PzfzYXQQ" TargetMode="External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CC8296.308D65A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nyultam.com/egyeb/anyak-napi-uzene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hu/url?q=http://www.lurkobolygo.eoldal.hu/cikkek/szinezok49.html&amp;sa=U&amp;ei=5WVCU42KPKjoywOe-IKADQ&amp;ved=0CC8Q9QEwAA&amp;sig2=L7p47uWu3NR_j9RsFVhyyA&amp;usg=AFQjCNFWhsJQcWNC_-zHdmzyxKFwkbAAz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hu/url?q=http://www.nlcafe.hu/forum/index.php/?fid=441&amp;topicid=190177&amp;bw=1&amp;sa=U&amp;ei=VGZCU6uWFaroywPfp4L4CA&amp;ved=0CD0Q9QEwBzgo&amp;sig2=zUBvhILOyPURm06u6KpiSg&amp;usg=AFQjCNH_yLlw38PvbNXM-BFgwea88M_hB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hu/url?q=http://www.nlcafe.hu/forum/index.php/?fid=441&amp;topicid=190177&amp;bw=1&amp;sa=U&amp;ei=RkxOU_W5Csb7yAOd6YHwCA&amp;ved=0CFEQ9QEwETgU&amp;sig2=3L6_GCryzOOj0Hwo4WjZaQ&amp;usg=AFQjCNFc9h5yzJhLtXyf06abnpl0KigvQ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hu/url?q=http://www.lurkobolygo.eoldal.hu/cikkek/szinezok49.html&amp;sa=U&amp;ei=5WVCU42KPKjoywOe-IKADQ&amp;ved=0CC8Q9QEwAA&amp;sig2=L7p47uWu3NR_j9RsFVhyyA&amp;usg=AFQjCNFWhsJQcWNC_-zHdmzyxKFwkbAAz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376264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Kamasz és szülő kapcsolata</a:t>
            </a:r>
            <a:br>
              <a:rPr lang="hu-HU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egészség szerepe az optimális tanulási folyamatban</a:t>
            </a:r>
            <a:r>
              <a:rPr lang="hu-HU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27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40" name="Picture 8" descr="http://t3.gstatic.com/images?q=tbn:ANd9GcSV8zAtMtrSi4z6WLkxXH9BiddDdWGOfJIw9s9FpYJ2AqJOf_UCd_WcaPn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04" y="4869160"/>
            <a:ext cx="1268232" cy="1458468"/>
          </a:xfrm>
          <a:prstGeom prst="rect">
            <a:avLst/>
          </a:prstGeom>
          <a:noFill/>
        </p:spPr>
      </p:pic>
      <p:pic>
        <p:nvPicPr>
          <p:cNvPr id="44044" name="Picture 12" descr="http://t3.gstatic.com/images?q=tbn:ANd9GcQOlFrZyQ8S4pCEpr_MGOiw-bazpW4FA-qjKwRL30uWH0bC8MYS69yKmob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365104"/>
            <a:ext cx="1372741" cy="1383382"/>
          </a:xfrm>
          <a:prstGeom prst="rect">
            <a:avLst/>
          </a:prstGeom>
          <a:noFill/>
        </p:spPr>
      </p:pic>
      <p:pic>
        <p:nvPicPr>
          <p:cNvPr id="44046" name="Picture 14" descr="http://t3.gstatic.com/images?q=tbn:ANd9GcQlLuqQF5aMoPOaas33gTXStuk6cX6BdfOVBtnGpZb5vZJ2CtGRm0nMA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157192"/>
            <a:ext cx="1063749" cy="1410364"/>
          </a:xfrm>
          <a:prstGeom prst="rect">
            <a:avLst/>
          </a:prstGeom>
          <a:noFill/>
        </p:spPr>
      </p:pic>
      <p:pic>
        <p:nvPicPr>
          <p:cNvPr id="44048" name="Picture 16" descr="http://t2.gstatic.com/images?q=tbn:ANd9GcSGu0Phqz4nOIDC9tTg0xGUoNDsT-jMvqhNkpS6EKB20nd_VQ3eGWKWAz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833455"/>
            <a:ext cx="1152128" cy="1270905"/>
          </a:xfrm>
          <a:prstGeom prst="rect">
            <a:avLst/>
          </a:prstGeom>
          <a:noFill/>
        </p:spPr>
      </p:pic>
      <p:pic>
        <p:nvPicPr>
          <p:cNvPr id="44050" name="Picture 18" descr="http://t3.gstatic.com/images?q=tbn:ANd9GcTg7o7b310rYfqfi6Aev2qj3vJGddgEzPLWsZs1HAuvpE5vPY9-V99nK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4221088"/>
            <a:ext cx="1311399" cy="1128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Iskolában…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/>
              <a:t>Valóban minden adott hozzá?</a:t>
            </a:r>
          </a:p>
          <a:p>
            <a:pPr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Igazgató, pedagógus, diák, iskolaorvos, védőnő és a KLIK</a:t>
            </a:r>
          </a:p>
          <a:p>
            <a:pPr>
              <a:buNone/>
            </a:pPr>
            <a:r>
              <a:rPr lang="hu-HU" b="1" dirty="0" smtClean="0"/>
              <a:t>Majdnem minden feltétel adott, csak ami hiányzik:</a:t>
            </a:r>
          </a:p>
          <a:p>
            <a:pPr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pénz – paripa – posztó</a:t>
            </a:r>
          </a:p>
          <a:p>
            <a:pPr>
              <a:buNone/>
            </a:pPr>
            <a:r>
              <a:rPr lang="hu-HU" dirty="0" smtClean="0"/>
              <a:t>Tehát arccal az egészségfejlesztés felé…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Picture 2" descr="https://encrypted-tbn0.gstatic.com/images?q=tbn:ANd9GcR9l8tiCuNivMbczvjDq_SVOvRDN2Mu8LYZdWYJTe1VjFW2wOrRaMVu0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584176" cy="1963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Iskolában… de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Pedagógus?</a:t>
            </a:r>
            <a:r>
              <a:rPr lang="hu-HU" dirty="0" smtClean="0"/>
              <a:t> Túlterheltek, mégis tőlük várják (kerettantervek)</a:t>
            </a:r>
          </a:p>
          <a:p>
            <a:r>
              <a:rPr lang="hu-HU" b="1" u="sng" dirty="0" smtClean="0">
                <a:solidFill>
                  <a:srgbClr val="FF0000"/>
                </a:solidFill>
              </a:rPr>
              <a:t>Védőnő?</a:t>
            </a:r>
            <a:r>
              <a:rPr lang="hu-HU" u="sng" dirty="0" smtClean="0"/>
              <a:t> </a:t>
            </a:r>
            <a:r>
              <a:rPr lang="hu-HU" dirty="0" smtClean="0"/>
              <a:t>Minden szempontból alkalmas (lenne): végzettség, gyakorlati munkája stb.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Külsős szakember? </a:t>
            </a:r>
            <a:r>
              <a:rPr lang="hu-HU" dirty="0" smtClean="0"/>
              <a:t>Bizonyos témákat igen! (szex, drog, alkohol, dohányzás)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Kortársoktató?</a:t>
            </a:r>
            <a:r>
              <a:rPr lang="hu-HU" dirty="0" smtClean="0"/>
              <a:t> Bizonyos témákat igen! (pl. medikusok    szex)</a:t>
            </a:r>
          </a:p>
          <a:p>
            <a:pPr>
              <a:buNone/>
            </a:pPr>
            <a:r>
              <a:rPr lang="hu-HU" dirty="0" smtClean="0"/>
              <a:t>Lehetséges még: egészségfejlesztő, </a:t>
            </a:r>
          </a:p>
          <a:p>
            <a:pPr>
              <a:buNone/>
            </a:pPr>
            <a:r>
              <a:rPr lang="hu-HU" dirty="0" smtClean="0"/>
              <a:t>ifjúság védelmis stb.</a:t>
            </a:r>
            <a:endParaRPr lang="hu-HU" dirty="0"/>
          </a:p>
        </p:txBody>
      </p:sp>
      <p:pic>
        <p:nvPicPr>
          <p:cNvPr id="4" name="Picture 2" descr="https://encrypted-tbn0.gstatic.com/images?q=tbn:ANd9GcR9l8tiCuNivMbczvjDq_SVOvRDN2Mu8LYZdWYJTe1VjFW2wOrRaMVu0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581128"/>
            <a:ext cx="1584176" cy="1963854"/>
          </a:xfrm>
          <a:prstGeom prst="rect">
            <a:avLst/>
          </a:prstGeom>
          <a:noFill/>
        </p:spPr>
      </p:pic>
      <p:sp>
        <p:nvSpPr>
          <p:cNvPr id="5" name="Jobbra nyíl 4"/>
          <p:cNvSpPr/>
          <p:nvPr/>
        </p:nvSpPr>
        <p:spPr>
          <a:xfrm>
            <a:off x="2627784" y="458112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Iskolában… de hogyan?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>
                <a:solidFill>
                  <a:srgbClr val="00B0F0"/>
                </a:solidFill>
              </a:rPr>
              <a:t>Frontális előadás</a:t>
            </a:r>
            <a:r>
              <a:rPr lang="hu-HU" dirty="0" smtClean="0">
                <a:solidFill>
                  <a:srgbClr val="00B0F0"/>
                </a:solidFill>
              </a:rPr>
              <a:t>:</a:t>
            </a:r>
            <a:r>
              <a:rPr lang="hu-HU" dirty="0" smtClean="0"/>
              <a:t> bizonyos témák esetében igen (pl. HIV/AIDS prevenció, STD is.)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Interaktív foglalkozás: </a:t>
            </a:r>
            <a:r>
              <a:rPr lang="hu-HU" dirty="0" smtClean="0"/>
              <a:t>előadó – diák és diák – </a:t>
            </a:r>
            <a:r>
              <a:rPr lang="hu-HU" dirty="0" err="1" smtClean="0"/>
              <a:t>diák</a:t>
            </a:r>
            <a:r>
              <a:rPr lang="hu-HU" dirty="0" smtClean="0"/>
              <a:t>. Nagyon hatékony, hiszen itt életmód, egészségmagatartás oktatása – tanulása történik.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Vegyes:</a:t>
            </a:r>
            <a:r>
              <a:rPr lang="hu-HU" dirty="0" smtClean="0"/>
              <a:t> témafüggő de hatékony lehet.</a:t>
            </a:r>
          </a:p>
          <a:p>
            <a:pPr>
              <a:buNone/>
            </a:pPr>
            <a:r>
              <a:rPr lang="hu-HU" dirty="0" smtClean="0">
                <a:solidFill>
                  <a:srgbClr val="FF00FF"/>
                </a:solidFill>
              </a:rPr>
              <a:t>Fontos: ez nem hagyományos tanóra!</a:t>
            </a:r>
            <a:endParaRPr lang="hu-HU" dirty="0">
              <a:solidFill>
                <a:srgbClr val="FF00FF"/>
              </a:solidFill>
            </a:endParaRPr>
          </a:p>
        </p:txBody>
      </p:sp>
      <p:pic>
        <p:nvPicPr>
          <p:cNvPr id="4" name="Picture 2" descr="https://encrypted-tbn0.gstatic.com/images?q=tbn:ANd9GcR9l8tiCuNivMbczvjDq_SVOvRDN2Mu8LYZdWYJTe1VjFW2wOrRaMVu0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581128"/>
            <a:ext cx="1584176" cy="1963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Család</a:t>
            </a:r>
            <a:br>
              <a:rPr lang="hu-HU" dirty="0" smtClean="0"/>
            </a:br>
            <a:r>
              <a:rPr lang="hu-H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családi életciklusok</a:t>
            </a:r>
            <a:endParaRPr lang="hu-H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Újonnan házasodottak – gyermekvállalás előtt</a:t>
            </a:r>
          </a:p>
          <a:p>
            <a:r>
              <a:rPr lang="hu-HU" dirty="0" smtClean="0"/>
              <a:t>Kisgyermekes család</a:t>
            </a:r>
          </a:p>
          <a:p>
            <a:r>
              <a:rPr lang="hu-HU" dirty="0" smtClean="0"/>
              <a:t>Iskolás gyermekes család</a:t>
            </a:r>
          </a:p>
          <a:p>
            <a:r>
              <a:rPr lang="hu-HU" dirty="0" smtClean="0"/>
              <a:t>Serdülő gyermekes család</a:t>
            </a:r>
          </a:p>
          <a:p>
            <a:r>
              <a:rPr lang="hu-HU" dirty="0" smtClean="0"/>
              <a:t>Felnőtt gyermekes család</a:t>
            </a:r>
          </a:p>
          <a:p>
            <a:r>
              <a:rPr lang="hu-HU" dirty="0" smtClean="0"/>
              <a:t>Üres fészek</a:t>
            </a:r>
          </a:p>
          <a:p>
            <a:r>
              <a:rPr lang="hu-HU" dirty="0" smtClean="0"/>
              <a:t>Inaktív idős szülők családja</a:t>
            </a:r>
            <a:endParaRPr lang="hu-HU" dirty="0"/>
          </a:p>
        </p:txBody>
      </p:sp>
      <p:sp>
        <p:nvSpPr>
          <p:cNvPr id="17410" name="AutoShape 2" descr="data:image/jpeg;base64,/9j/4AAQSkZJRgABAQAAAQABAAD/2wCEAAkGBhMSERQUEhMWFRUWFRcWFxUYGBYcHRgaHh0YGhgWGxoaHSYeGhkjGhYWHy8gIygqLSwsGiAxODAqNSYrLioBCQoKDgwOGg8PGiwkHyQsLC0sLC8sLCwsLCwsKSwtLCwsLCwsLCwsLCwsLCksLCwsLCwsLCwsLywsLCosLCwsLP/AABEIAMABBwMBIgACEQEDEQH/xAAcAAEAAwEBAQEBAAAAAAAAAAAABQYHBAMBAgj/xABMEAACAQMCBAQDBQQGBQkJAAABAgMABBESIQUTMUEGByJRMmGBFCNCcZFSYqHwM0NygrHBFSQ00eEWF0RTVHOSotIIY3SDhJOUssL/xAAaAQACAwEBAAAAAAAAAAAAAAAAAwECBAUG/8QALxEAAgIBAwEGBgICAwAAAAAAAAECEQMEEiExBRMiQVFhMnGBkaGxwdHw8RRC4f/aAAwDAQACEQMRAD8A3GlKUAKUpQApSlAClKUAKUpQApSqb4z8zYLFxboOfdvgJArKuCfh1u2yZ7DcnI23zQBcHcAEkgADJJ6Ae5qn8X83OGW+dVyJCDg8pWkGeuNajRn5avesP8T+MOKcSibmMwTXKGgjR0VBEgd8tnEnpLEqxLLozgA7xFhw0uzxPJGsKyNJCCSI5ZBpBjR3OpQy6QT7hA3YgRajYZf/AGjLEPhYLhl/axGP0Bf86unhvzF4ffMEt7hWkIzy2BR/nhWAzj5Zr+YrfhlvFcAzsUjLxPGrLrDRM25k0MD6VGGVTqzkDGK8riziijSeK6Qy5J5aa1aNlZdOk6ct6ctq9P8AaJ2oCj+xqVAeBPEgv7CC4/Ey4kHtIvpf6agSPkRU8TQVPtKqk/mZZhiIudcaSwZoIJZFBXcjWF0H+6TXzhnmfYTSLE0jwSt8MdxG8RP5FxpO+2M5Jqu+Le2+SaZbKVTvE/mQlrP9mgt5by4A1PHCARGD05jb6WIyQMfpkZ9vDXmFFdSCCWKW0uCMiGddOvAy3Lbo+O42Py2NG+O7bfPp5hTLXSlKsQKUpQApSlAClKUAKUpQApSlAClKUAKUpQApSlAClKUAKUpQBmfmn5sLYq9vaMj3WnLEkYhBIXp+KXfITsBqO2xxXhFsl3PNJdoyxxM002l2DaM4eJDKxDSZYMAx1HS27HFXXzX8rLyO5uL62zNFKXeRUyHj1fECo3dN85HYbjAyaVbtPxMxWsMbDBXC8wsoUDTqCv8ACqnVuDgLhTnSDR06lkvQ6eHXV7eSyWtrdSSLz3kU6dLOShiE7kbrmMAOWOBryck73i18lpjGRNeRyOxkc6oWkAd0ZGcO0isWOVbJHxIh3xvdvBfgyLh0GhMNIwXmy4xrIGBgdlGTgdd8nJJqw1gyamTfh6GuGFV4jFr7yhvYo9NtyGOMF1kKs3qicKwkTGA8WoYYEFuuNq5eN+XN/K0gis9GrTpJktcAMebLHnWSQJtkcYOnYjBwu50qq1M0WeCJU/JmGW0jn4dcFebCyzLpOQY5QDtsM6XVgT7n8iZHx1cm4uYeHhiqNG1zcY25kSsESDP7Lu2W/dXH4qj/ABNcTWt9Z3VuhldtdrLApUNLGQZAwJ2HLZWYk7DO5AJqK8b+J1maMpFcW/FYiywQqschkR13LEExtAcZJzlSjU3JKWTA1B1Knz6e5mlDbL2LdDCqKFRQqqAFVQAAB0AA2Arl4vweG6iMU8ayIc7Ebg/tKeqt8xXnwE3XJBvOUJTuVi1YUYGxJJy2c7jb2z1qRrwDuE+HyvNf2XIDwhwF7RJkkbmFp3cSliWkTSgRn9mAGMD2z3r08ZWavZTFjoMaNLHJnBjkQFkdT2OQB9am6Ux6iby983zdkETF4/4iVRl4WWTQpOu4jSQnAz93ghTnopOfy6VbvDfiKO9h5sYdcMyOki6XR1OGRhk4Iqu8TvjDE8gjklKjIjjXU7bgYA+v6Zrp8rUQ2CyqcvPLLNLscrKzHXG2rcsmAmT10167szXZdW5OaSS9P9i5JIt1KUrsixSlKAFKUoAUpSgBSlKAFKUoAUpSgBSlKAFKUoAUpSgBWc8a4cnDuJrcqqrDf6YJSFA5c43ibI6LJuG/e9VaNVD8e2zX1wnDmOiDk/aZnUKXbEmmNELA6PUpYsATgY2zvTJW12Xx3uVEve3qQxtJKwREGWY9AOmT+orh4Nx1bh30FXj0xSxyIch431Df98SRSgjsNPfNRXELKS84XcQO45oWWBpDjDPE20hJAAD6FLHopZv2arfk1wW8ij1zoEiKOsepjrILK4IUDHLyHIJO+rIGDk85QW1t9TdudpEX5Z8Ung4xd2c7O/MaQknJ9ceSr57Ax5H1WtiquaIDxESRW8ckukxzXCatUWAdnOnlk7KuNXM3G2kVY6jLLc7JgqVHBxIxQ6rqQHMUTLkZJ0kqxVVzjUzKg9zgConhHCWDtcT73MqgOc5Ea5yIE9kU9+rHJNdHiO5HNtISMiWZmO+NoY3lGR3HMER+ldtcPtTPKKWJeat/fp+BWR80faUoBXCFilcPBL1preN30hyCHCZ0h1JV1GSTsykb+1ePFpG51oqk7zszAZ3RYZc5+Qdotvcimd29zi/K/wAAffEnGTa20k4jMmgA6AwGckAb/mQNt96tPhXg5trZUY6pGLSykbAySMXk0jsoZiAPYDOTk1TPGjYtQPe4tVI9wZ4sitKr1PYOOKxSyed19KQqYpSlehFilKUAKUpQApSlAClKUAKUpQApSlAClKUAKUpQApSlACqd4zsJYp4r+CN5uXG0E8KDLvEzBw6D8TRsCdPfUdxVxpUNJqmTF07RlvDne7sFeNTIr3k7yxFhG0kXPmPKOrZf6rKsRlQQeuDLx2l7JGqTSRRZGJXh16yPZCQFiJGMsNWN9ONiPLiEI4VcSyMD9iupeYXA2tp2wGL+0MhAOrorbHYg163tpfKh+y3EMh20i4jPTv8AeQsoOexKfXvXPyRcZV9jdBpqyTa1WOEpERCqoQpAXEYwfVhtsDqc9d8+9Z/wfzRlnv5LaIQXCJGWRkWWNpyoBdYwzOA2NeA2AdPxDIrO/HHiDis8/wBlu9UbZGIE9KNn4TsSJB2BJPT3zX64Bw37PbyTlNNxBIzq3XDRgMo2OCpOQR0IP5YdDT8c8kKUpvw9EbR4qhIktLrTlIJH5nXKRypoaTHsh0lu4GegBqTRgQCCCCAQRuCD0IPcV2mbCam9OF1Nn8OBk/Qb1Q/CHlpJNwmIre3MLzQmQRrIOUCxLR7FNSrpK6lUj8/fj6js56xqUXTXH0tsrl8LsuNcvEZmVMJ/SORHH/bbYH+6MufkhqHHjFY1YXMUsc8bpFLEsTODKwBVY2XKMH1Arlhsy5xmuDxrYXR4dcznEc+hVREbJhjLpzFDgjVK4A1EbYAUZ3LcnS9nZJ5duRUk+f6Krk6fs7cK1DeSydxysyRiSF2I1ITM6h0ZiWGGyCWznrXtxd5rfF9Kowi8r7MGXKrK8Q1mX4S4dUyNlC59Rxkwfj7hF5xCwtkFtMssckLSq3KyxKFHZdL4OGOTkLgNnAGcaNEupMOmARgoxVtumGx6TkdRuPzrt5NJhb3tcu0/89/UYoJtkHxG0ivIWgl1RlxnRrUSppb0yDQx6MoYHcdPyqe8v+KTT2SNcMHkWSaIyAY5nLkeMSYGwJ07475qrcWhiS3uzbxLGYnLJKqjU10SrAKFGcBmjjOdjkrjAOZPyjvj9kktpMie1nlSXIO+t3lWQHuGD5zt06dMt7N0707lHdafNft+fsIyxovNKUrsiBSlKAFKUoAUpSgBSlKAFKUoAVB8T8Z20HM1OzcvZ9CMwU74QsBpD5GNOcjqcDJqn+ZXjlll+w20rpM4x9wokmLkK6pp1KY4ypGZBk+rYelsUjh8kV1FcrayExRJcyRqZOTyQ7SxRAudTzSyoxXThRhhqLtigskaFxfzNdJDHFHbh/uVCy3A18yVnURhEGhmUoQ33gUEj1YBNV+685rl2U20UMi76lAld1UNInMc5SOPLIDpLnZlwTk4hJrvh0dvAEtYkuI2IaFg2sIwVHa6leNPSHLIxww0HbptzNxWCEXjN6FN0qkRNeMIUkAOpNGiH4pJnUFQH9eBgAGSWkW/w550czlm6+zKJvSkcTjUrDSXaZpXVIlAbYHJJBxnAzofA/EUF2jNBIr6HZHAIOllJBBx222I2I3BIr+dEvFubQWsksRMKySWzR2pyxTCaWnyNGoKHYsrIBpLNt6enwjxyawvUuGCqZUXnmVlLSqZow8qMQocsA2nSXyUZjsc1ANI/pWlKUFBSlVTx74va0jSK2US3lw3Lt4vn3kb9xRuc4/TJAB+/GPidYwbWGEXd1MjBbUYxoIwZJidki3xliNWcDuRU+DcBvOFQQBpROZp+WbYZEcOpXZVhkbLDBTThvSSw+HGo3Pwl4XFnEdTGW4lOu4nbdpJMb/kg6KvQD615+O7wQWbTnJEEkMxAGSVWVC4A9ymoZ7ZrJPJv8KGRe18FK8aCO7Fs1uqvdR3BQRMdMijQ/ORs/AFyjknbYYJ1DV+uBeBQXzdzJI0bK5t4h6FPxJzCfVJ8OcEKpxuCMVHPwma2uLe4yY7iey1M2lXBZpTJOhVhgNqmhII7gjGnaujgEd2JTBazgvKJp3eZRIxZURQxbUDp1mFANJwM+1UtpbIs2qT2tvoWLxnHNPA9paqHmnRgQW0hYukjFsHBbPLHuWP7JxKcH8awKY7a4hewlwESKYKEbAXCxTKTE+MgAAg7dKj/LWOKX7RexM7rOYkDSElzykw+rOy/evINKgD07DGALbxHhkVxG0U0ayRsMFGGQf+Pzqcc+74MuSW5mfSANxi4QkEC7jkZd86hYpyTjoVykrfnGKt7KCCCAR0IO4/I/TtVGvfBMlpcyi3meTMEctusrFjG8EnpjLHdkIlZBnoHI7A1PGCK+txNA7wvImFlQ6ZEIPwOAcMUcFSjZ3DAYzmsbcXkkk/P9pP+/sPwulRNRRKoCqoVRsFUAAfIAbCoxfEKG8a1xlwgclMsEzgKsu33bsclRk5A7EgHA/FXiji0EslrcXcuUOk6W06l6hgVAJVgc/lt2xWjeS9qsPDZbmbYPK0jOw/BEMaxtk4bm7+4ON60Sw7Y7m7BZdzpFlh4YzXEwZ8xJciVIguPvGihfU5/EFZyyjAwd98DEj5aIJBd3YOVuLlgn/dwjkoQe4JVm9t6r3H794LGeVY2E9w5CR9W5kuIo1x+0qBMqO6kfOtF8P8JFrawW6nIiiSPOMZ0gAnHuTk/WsvZyeXLkzN2l4V8vP+DPkZIUpXwnFdsSfaVTeKeZsKyNDZxSX0wG4h08tTjOJJidC7e2r2ryivuKS5MkltbKc4SONpnHtmR2VNQ+SEbVmzavDh+OVfv8FlFsu9Kz6afilvmZLoXgXdrZ4Y0Lr1YRyRgESY6Bgwz1q1eHPFVtfRLLbyq4ZQxXI1p2Idc5Uggj/DI3qcGpxZ03jd0Q00S9KUrQQKUpQAr4a+1+XGxoA/m3h/Fo3muzIi3SgzzMCrF5ZXVirDUuEWIK67jR8iSuIuQnmSfZ5JIxBbiRZ+XMXUlFKWoYM/LjDghGbBGN2rqNmushCfu7fTIwR/6I5h1267ZaXKxktGfVKXz6iR94VbN9qgFvJNK7W8URYh1aLETc9UZnWMGNY3iCt6BqOT6SanhIa76Hlfq7tHDMlzLKUVFjTJ+8jkWOQatGyaIUGlNYVtwdtJtnD/ACnlkVTOkMTFZNTCSeSQOZdaSYzoZlTUg36NqJz0vfhLw6tpCqhmOcsFYIujXpLJpREBOVGWK5OO3Sp2sGTUu6iaIYV5mWz+TcuAqXauMaC0kb6uXlG0HDkMuUAwuj42Oaqj+Xd1Deo08SsHuFjUgEwKHOiM+pgSqM8emLfUFKnoc77UL4rUtAiIQHe5tVTIz6ufE3TvgIzY9lNRj1E9yTJniilZdYY9KquScADJ6nHc/Ov3SvxNOqKWdgqqCWYkAADckk7AAd63mE8eJcQSCKSaVtMcaM7N7ADJ/M/KqX4D4G80r8Vuwefcj7mNv+j2/wDVoB2ZlwxPz7Etnyn4wvGboW0IJsrd45riRlOm4bOqKFAfijyNZbodIxsQTfaz5p14UWRA2nEJX4lNEwxHBAhGCfXzmypIzjK8mRfr88VMXlkk0bRyoHRwVZWGQQexFRnhqPVz59/v5mYf2ExDGR+6yxhx/bqZrPLrwWZU/Mm1/wBS1pgSRSRcs42GuRIWBA6rpkO224UjBAIh/LL03F0spV5WSJkcArmIagY1UlsaXIJOd+YuegqW8yp/uIYv+tuY8jbpGGn6exaFB26iqxwq8MV3ayDODKIWxndZRo33xjmGFt/b5rmL6L1Hwi3jZoPDeEW9hDIIU5ceqSZgMnc+pjv8hgD2AFd1ldCWNJFyA6K4BBBwwBGQdwd+hr7dQB43RujKVP5EYP8AA1hXAfGl/LGkMF45jFvGs8skaF4pctqSJtIJ9CgZbURk4PQiyjuTZnL/AMalZuNKoYaYrA5XO+qSYds+0Q/h17c/EruPh5e6LaYWYc+POxYkATIP+tH4gPjXf4lGa3wS3WC+gZc/eiWGQsSzOxUyqzMd2bVE2WOfi+YNdHjc86dIM5VViJU5wWnl5OW9xy1kXYfjYZyRXFyRm9fHa+Gl9v8AYyMuLRKeKYeEXaJLdPDIFxoZJPUwycIBGdTgknC4O5PTJqPj46mpI3geCyiCcpAFYHA1B5wpLIqYVgBkZyznbae8cqot9KqAZbiAbKPUVcS5YjB2ER36+2M5FWuSMLqcxoZI1kkGcomfW+R8J2xq6KTq20jPTlHfDZb59/0XyzcWkiY4pfRS8T4XAzqVMrXOdS4JRDyAOzEu2Rg526b1qdY1xThkF/EbThUUKBJI2kutBCxsMOoRgOZJMdvVuMZyckVfvAXiaW8iuOcItcF1JblotWh9AQ6wGJIzq6EnpWjQ4o4MSxLyFZItFhvLtIo2kkYIiKWZicAAbkk+2Kzpri54t6pddtYt8FuDpluFzs8rDdEPZFOT3OME2Xxxwe4uEhWFIpUWXXLDK7IHwDy8kK2VV8MUIw2B+Ro97xK9i4rHBPKW02/P+zWsbYkZmZFQyOcsoGWLOUX09BVdc8+1rFxx1/he/uVikXOzso4UWOJFRFHpVQABj/P5/WveongfHTcNOjxGKSCQI6a1cbqHUhgBn0n269z1qWrx2SEoScZ9RoqJvvCVnK2p7ePX15ijQ+ffXHpb+Pepb+e9KiM5QdxdARUNzcWI1LI9zbrjXHKdUsaDq8ThdUmkblHyx07MTsbpa3SSIskbBkdQyspyGUjIIPcEVACuXwTKYZJ7I40oefb/APdSsxZP/lyh1H7pSvS9l62WVvFkdvyFzXmW6lKV3RYr4wzX2lAH878b4K8csVpckCOF4oS9vJ97Hvb6LmV5FJ5ZSTlouQqlcAZXFfrgN8kN5YRSRG3MaLAxdcl5hPIJtMh+EGQ76cqULqSDgVr/AI78FRcQhwUXmoQUfJQkAgtGXUEhGGQdj2OMiso4PwRJLeDnxzyFHm0JbshkVI5nJunyCH+9Yr6dzjo++KZGtvI2HL4NfqncE8U3E/GLy1Kr9nt4xjA315jwS3fOZNumB8t7TY3SvEkgkEisgYSAaQwIyGx2yN/93Qc3A7+K4Vp4VXS7bSDTmULsHON/cANvjfAziuWuE+Dc+aIDi3jdo+IwWyKOVlhcyMpPLJ2hBZdk1HSfV1Ei9KsFvFz+Ixr+G0QzPuP6WQNHED32j57EfvIfavS84UsxHMaRlGDytWIyQQQWVQC24BwxI+VcHF+Dw3glCSaJgjwGeJvWmoHMbEH1Lvkxt02PpOGpsJRUk6KTjJpoleI+OYlmNvbKbu5GcxREYjxgEyyH0xDfvv2AJwK54vCclywk4lIJdwVtEyLeMg5XI6zuP2n2/dGBX3y5tkhsUtwFWS3PKmCjGZQAS/T1alKMG7hhU7xLisNuhknlSJAMlnYAfx69ulPnlbdRMdVwOH8MSHXozmSRpGJOSS2Ns/shQqgdgoHaozxh4lWzgYjLzOriGJfjdgpJIHXSo9TN2ANRUPjS4vcjhlsxQ7fbLgFIRvgsifHN8gNI9yKjPDPAGi45K1xcSXNwtjGTI2lVBeRgyxxr8KAIMD3LE7nNQsb+KQF84ZZCGGKIdI40jB/sgL/lXTSlJIM28bXPN4gF/DbQDH9uYksfpHEn/jOx7wPEpCkTuvxRgSrjPxRnmL3/AGh79CfepLjqkcRvlYdXgdT7h4Y48fQwt/H6R3EQXQxxjVJMGjiTuzsCB22wMsW7BWJwBUO9y+h0MaSxmzA1h03D47SG5u10jlXtzFcqD8X32YXAJxrUSAaRjUr/ALtbfGmAB7ACs1454DhvuI8Ribq9pBIm7aYp35kfMKBgC5WFN/b+Lca3cGDjlEHw9GZ7LXs5mjZtJxghJWxkfhzpU+426E1+OMXDfaryTG0Utt132iWKRzjP7JbAHz7muHg/F9Yt5SjF7a4CzxqAWUhXicgdTgy6sdwD1IOJKyRsF2Gl5JHlYD8LO2sDJ9vh/Jce2MThJaje+ijX13X/AAVul9SQ8WcZS5uYYoWEiRK8rOuCut1CxKGBwX0NI2n2Ye9c5/T9duu3v8v02FfiOJVXCjSu+ygAAfyAevz2JGeXisxWM6dnc6ExjZmwuRnsu7EdgDnpin9Wkis575Wed/BOYpFjndYyXlMKhVEjncq7rhzG2kqVBGAcb4FWrwd4ht7jiiGyYFJLEtOiDZWV05IfAwJFDyL+X0qpcfu9EDqD63QqCc+kHCNK+M6EXO7YwNJFbH4c8PQWcCRwIgAjRS6qoMmkYDMQPUTucn3NasCb8TLKT20yVrPPCmZp768frNcNDH8W0MBMabHplg7H51oZqg+BYgtppBU6bi6XKnI/2iXoe46frU6l1AdgXiPC3vDFd3cSozyyyJPGu4Xl8qKLW0hBVQHjcEbnYYU5rrtL2YXTQT8shoRNGUDDo2iWMhmJbSWiOrC519Ow4PCvH4r+eaaJZOXA7xJIzZWTWsWsqPwqOSp05wdYbYnA+cfu47hm+zXiwzWxMU0iqHMaSEakKnqxeJANOSGFcjNo4z3ceJ+foOcU1ZZa+kfz/P8AO9QNl4Z0yc2CcBZIo0dwuuRypkYussjvgMXGdQfGkYx1H3wxGkZuYQcvFcPqYsXZlf7yJnYsWZgr6Mnf7s/XlZ9E8UXK7XAuUWid/n+fpUPxq7FvNaXJ6JOIX3I+7nxG3TriQRNg7ek98YmP5/n+FVzzFQHhl1nGBGDv+66N+vpwPc4pWjm4aiDXqvzwUfKNHpXxTSvdCD7SlKAFZnxLgk9u89ubWa4s5pWmikt+WXhLMJGhaN/SY+ZkgHKkMQQQTWmVz8Qv44InllYLHGpd2PZQMk/P8qrKKkqZaMnF8FG8IXpkW5he35AgnaIQnSSEZVkywBK+oyOcL6QCANhWdeaHhy4tLpruyMsUcoUyGFtOJB6SNKYJLZD/APjrttePXLXs9/GFh+0aP9XYEqyqulDIcgiTGDlcYO2CNqsFn5oMdQe1IZM6gkyk/IgOqeg7YOe/uCKzd3OE7irRveOUoq0R3lv4dvJc3HEZppYyi8qGV5CGLAFndHxkDOBkYJydwATockkVvESdEUUa5PRVRR8hsBVKufMiUpqjt0QFdWuWQtjIyCUjUZ67+sfnVam8Ss3EI5OI4uLSMRsYwGVIS7ELNoUkSheXk8wts21VeGc3cuES04R6E5wbx8gnknjmiX7RMA8Lq3NSKJQsX3Yw7tIpd8oHIPLXGMlZ7wX4MWe4ur2+tDqkuC1sLglnSL8OY2JEZzvgjI6DAAq/pZRa+aETmMoXmBV1FeoGrGSvyzXRWqMEuhgcmxWd+ZLPw+eLi0JBCKtvcwk45sTP6SuP6xWY4z/kQdErNvPm408OiXvJdxL+gdv/AOaYo7nXqUulZMeFvG8NzK0YmD6yzwk4VuzPbuu2JI87bepCCCxVzVsr+VVGGVxs6kFXGzKRuCrDcEH2q+cB84ruEabhVuVHRiQknyBYDS31UH3JrRqeyMkecXK/Jkx62Evi4Jvx3cLDxGUnUzSW1sURR6nbXOgjQblmJKjpsGycAZq0+DvB/wBn+/uPXcuu/QrAD1ij/gGbqxHYYArjeanC3mS4ktpxPGrKkhiViob4gpRzjvv8z7mvZ/POz1hViuMZ9TNGQNPT0gaizb9DpGAdxsDznpsyfwO/kb+/jKKipKvmaLNKFUsxAVQSSegA3JPyAqreXJMyXF86sDeTl49QwRAgCQD8tILf3z16mov40k4zeRWMSNFZuHe4JOJJI0AJjOnaNGZlUgEkg9RuK1uGFUUKoCqoACgAAAbAADoAKZDDLE6mqYtSUlaMQezWLiPEIcZZJzKCOui40y6fY4O2CO4x+LPYR+XT2A98fkP8vnjPr5g3UUXGsEopls0LEkD1q7qgztuULD32HtX4J+m+eoHv2yP+GrttjHmW2REup827fTse4B7/AC+v8IXiHAPtN3ZKZJNL3IQhDo0oyMTpI6EKh3Jzg4GwwJr/AI9/7xzjoNicnboT09VZk4wX4hYTRAPFHdxpqbOHd2wXUdSFA2b9rfvvOBNzIj1L/HwCPhE+GLSWt1pjM0pDvHLjCxSNjeB12GRgNsdjXfwLix4dOllMT9llOLSZjnln/sjk74H4GOdiFzttc+JcNjuIXhmQPHIpVlPcH/A+xG4O9UNLUIW4Xf8A3qOh+zyP/wBIiUD0sR0uI+5GCQA4wQafNOD3r6mmFTW1nhZyycYLzzO62IkeOC2VigmVSUaScrhmBYHEecDBznvPScFRYGht8WwboYUVdJ2yQBgZIXSTscdCCARH+FbAWSLZEkqmswSHH3iMzOynH9YhYgjuulh+IL2PaXKSM0UqSRsSeTNqGgn9iVAxC5/CyNjsQMAZMk3KXX5GmEVFdD82fhqOCCWC3aSJZA+n1sxjZgQXQvkg5OrrjIztk5j/AAb4Ch4fA8as7vLgyy5KkkdAuk5QAkkbk7nJPaQa9vN8WkR/+q6/rB/OakLIyFfvggfJ2QswA7eplUk/QVRuVdSySbPYKAMAYHyqpRQQQXzs0TqXlYx3Oh1UvLgPA77asuMoWyuXABDKAbDxnii20LzOGKoMtpGrSO7kDcqvU4ycA7Goi+t5f9H3IuZFlaVJAhjGlTrGmFIxjIJZlAyzHODq9lTxrJBxbqyJpPgnqrfi+P7SYeHrkvcyIZAunKW6OryyHOcD0hRkbscdiK7uI8XMRjhjQzXUi+iJdgcYDSO/4IgT8R69ACTip3wz4YFtrlkbmXM2DNLjrjpGg/BEv4V+pyd65/ZmilkmssvhXT3Zkk6JwV9pSvViRSlKAFUTzlaQ2CRxgOZbq3jMecNINWrQn7xZV67YyavdUfx/ciO84Y8pCwiWcFzgKsjRaYSxPQZZxnpkiqydJstHqjN+cea0ZUqUUFlZSrKxJwpB6HAz/HoRS5ttQGDpYZ0tgEjPXr1B7jv+hHZxG/E880wbUrtiMg5HLQaUx8iQz/368avFtpNnejzHkiVspkhVUwWKKjKWOlTjDOpO+MZ9PTpj2PlPwNIVZ01FRFoaMnIMQ1awAfxblh+8OwY1N0qSvdo0ryl4qZ+FW+okvEGhfVnIMZKjOd86NB+tXCsx8mXcScQjZsqHgdPyZGQduuIlGep05+Z06qnDnHbJoVl3n8v+q2h3/wBsUdTjeOTt07f4+9ajWZefaZsrY+17H/GOWmYvjj81+xc/hfyf6MdpSvxzPVp+Wf44r110edP3SlfiV8KTjOBsB3PYfU0N0rYJXwah5E8KLS3V0fhULbr8zkSSb/L7sfrWxVX/AAF4f+xWEEJ+PTrkP/vH9b/ozEfSrBXkcuR5Jub8z0MIbIqPoYv5o2yji2CNQlskJUhSDpkZcDVt3HY/Sq5bWrx7QzSqu2EyHX29IkDEDPfIGDnoDVy84Ywt9YSdC0VyhPc6dDqu/Xctt8z1qpGXDhN8lWOfVjAdR12JHqBztkrnOwpMkWk2eU1sX2mmeUZ+FtCLjsxVVGR6c4OQSN9zkdvCeH8+/sYB6cziVsdkhXXjHbJCL8ttq8ug9hvt9Nx6W3OBjb+J62/yhsNd1eXJI+6C2qjb35srbDuxX9DmoVLhER5ZqlQ3i3gsdzbOr5Vk+9jkXZo5EBKuh7EdPmCR3qZrg49frBazzOMrHDI7D3CqSR9cYqzLoy3xJ45SHhVs9yizXFzDG6RqGUaioPMyp1JpLDdSDn4cdR7+C/Fd5IRDPHz20GQuCiuqZAXmAkIzknHpI+FviwTWa+H+Hc2RJZWMhhjjRc7hTpGmMA9FjTSP7Rb2rTvL0KDeStgaWjQseyLHzTv2GZGJ/Ie1Zp4owxuzoxT27mT/APyttlYJLJ9ncjPLnBibGSM5b0kEqcFSQcHBOK6T4htR1uYP/vRf+qsx47xD7Vcc3fS7jQCB/RRhigO34nJkwd8PjtVp8BpE0TRNHEXgYBTy11co7xHJG5BDJq/cHfc4tUv+Pi7yr9fYme6MbJe94zHcxSRWrLOzq0ZZfVHHqBUs7g6dgc6QSx7DuOG/s7eyEQt7YSXLfdW0Q1H1YwWAY4jRR8bgDA/MZkeOcfWAKiqZbiTIht03eRv0OhOmXOAAM/KpLwh4UeBnubphJdzAB2X4IkByIIsjUIxtkndiATWPT48mtalLwwXlfX/wyzyHT4W8MfZQ8kr825mIM0uMZx8MaD8MS5IVfr1qepSvRJKKpGZuxSlKkBSlKAFRviXh32izuIQATJDIi5AI1FSFOD1w2DUlms74953Wdu0yCK4keKRoto9Ks6/Eodjtjvtnvgjegkzzgkwe3hK9OWo+oAVh9CCK7ap3h3iCYbRJypOY50OdnDHKllJ69BlSDt37zNuLhMnmRuCSdJVhgHfAcMTjJPUHYbZpm1nYx504omKVxret3iOfkyH+JI/iB/CuLiN/hHMpVVVSTGG3YexOAcElRgADfckHFGxjJZopWad5QWhIu7nHoldIkO/qEIYMw/d1uyg99JrRaqnlrfWxsYILeeOVoIo1lCMG0sRk9O2rVj8vkateaWcScnKTbFZz57oP9Gox/BdQsP8Azrv9GNaNVL84uHc7g90MgFFWUZ/cYMR+ZUMPrUp00yrVqjBK8EbMjD2VP1yx/wAMV7K4IyOh3Fc6nEx26oDn8iR/gwr103zF+/8ADPOxXU6asflzwb7TxO3Uj0xE3D9OkZGgb+8jR/TNVytN8h+Hhprycg5VYoFPbfMkg/Xl1l1+TZhfvwaNJDdlXtybFSlK80dozHzthYf6OkHRboxk77cxCM7fJW9/yPSs9f8A2kf/AA7DGe+tcjr1xkbE9O/bVPOhwvDlYj4bq3b9HH+Way65UrPCemebH0PcIw9sf0TgdPlUA/L6nWevz+m3cZ7YJ29yAflVv8kZTzOJLvgTxkA77lGzv/dG3aqeM9tx32wAMZOWz1wev1wKtXkfn7RxQnOOZAAcYyQsuTjpk7H61CKxNZqG8ZyQrYXRuBqiEEmtdgSNJ2BPRicAfPFTNZv5ycTyltZD+vl5kox/VRerB9syaB9DVhkYuTSRnvALMxW8anOrTqbPXU3qOfmCcfSug27/AHq81hDMUaSHAwxQBR6viCkBcqOuBnbauilTVne2RpJ+RHcahLCPDEfeqraepVzpYD26jcdN6kvDPhyW94oRHcT26RWymV4TpJJdtEZJ23BZtwfhNcXFI2ZFVHCM00Ch26KWlRdR+Qzv8q2zwp4UisIeXHlmY65ZWxqkfuxx0HYKNgKiSTVMw6uaXh9T54d8H21lqMSs0j/0k8jF5X6fE7b42GwwPlU3SlBzRSlKAFKUoA+E1hfjHzynkdo+H4iiBxzmUM74OCyhvSintkE99ulbm6AggjIIwR7j2r+XfFfg17W8uYIA80cGhiyqfu1lxy0fA3b1AbZz123w7CoOXjF5HKvCRl54ju5TmW6uHO/xTSY+eFBAH0qOkBOQWbBOo+pjk7jUck+rfGa+yDTsw0kdQdj0+eN+9fNQ9x/P510VCFcJGNynfLZ5SRnOdm9OOnz/AD+Z6e1SP+m5YogkRC+rIOMtuWYj279dI6dulcauD0I98D5bn/D+FfIozKdMRBcAsN1XGkaicsQNgD3qmSMKfP5GYp5IvwnZJxudlOJWOQOgUdN9iACM46g52qJuJc6QF9Xc5OdWTgk9uwx8uu9d0Ni4QfduRgHVobG527dCSB9R1r5KhUkMCCDgg5GDucEHp71G2MkqZLnP/tbO/wAKeLLuxEptikbSBFMhXUQqknChvTgk7kgnpiuybx3xJmDG/ucjf0yaR1z8KjSe3UfwqB5g9x+or6CNyMEAZON8D3OO3Qb+9SsONdSneTfQt/8Azq8UdViN2VGkrrVIw5PbU+nIPzABOD33qGvg051TPJKx/FLI7n/zHrj5dq+2PhO+eaRFs5y0ONaBBqUsDpJz0BAJBHXFWax8ruKz7i2SEdjNKo7j8KZYZ/35ztWDLs3eA6eB1Dx9SoraKPhJX+yxx1PuSD7Z+X1r5JFpKsuWIznLdQRv126gHbHQ/TSeHeRl8/8AT3UEQwf6NHkPt+LSK7X8g5gCV4gpbGQGt8DPtkSZA/WiOacap9AnHDK0119jK9UpJ9KL+ZJP54GMVZ/CPmDecOieKEW8itIZDrWQHUwx1V+mIxtjv19/fiXlZxWDAFuk4/ahkG3UfDJpPsdgRVfveH3EJxPa3EW/V4n0np0YZBG+M9O9Wy6jJl+N2RiwYIfCjRuH+fUo2uLEH96GX9fS4/PfP++rPD518OZRgzmViAsHIk5jMeiqPhJ6fi7isGiu0boynptnfsf9/wDO9epXboCPbGf53wc/n160gd3UX0NY8cDiXFbfki2is4CyvruJvvMqcr6YwQmfY5/MVVeO8PSGNpGuUnkhcPy7dCygj41lkJIX0czbY79CBiqgszIGZCucb61RwNh0MgYK2Mbj5ZHerbwaaHaWG6jlJVdKXQWdoxn1Kqs68snCjYdRgHBFZ5ylF2/0VlGMeGcU3H7dVLc5SB3zlj3HpPqOSQSQM53zjIq5+QHGIHjug0sYuJZy/KyA+gKoXAONQBLbjPz61ExSMGz9qtotgByLe0TBZjlwzCRt2JO2PiGB2rh4vbWbodLoJwS8bowaYS/GH1KS7nUwJznOc7dahZldJf59hKglwmf0HWDcS4gbu9ubo/CzcqEe0MZIDb7jW2Xx+VTtr5u3/JUtYRmQL6sz41EAZIQIdOfVsW2JHtvXuEeH7S6uBJI9taout+TDczaxIThSY5wBGEZi2y4LEDBBxWiUlFWzThi8ct0on7pXRwfwpe3TyzWskM1qJHhTmOEc6CAZMxxkYY6sDHTB+Z5ZuFX8M8MFzbxwmZ3SOUyho5GUEhRoDMhb0gFh9PabVWb1qsb4s4+OEiCRgMlAJB+aMHz9NOa/oO2nDorqcqyhgR3BGQf0NYjw3wzd3Tzwj7LGUlaBg8rlgAoJfl8sGRWVtS7rkHfvWz8H4fyLeGHUX5USR6j1bSoXUfmcZotPoYdXOM5JxOylKUGMUpSgBSlKAFQXGvBFndPzJYfvcACZGeOQYyB64yCcZ75qdpQBQ5fJuyYgmW8PoEePtLnKA7R776Og09NhXKPIjhw04a5Gkll+9HpJxkg6cg7CtGpQTZQD5J8PbQJDPIiMzCNpcJlsFtkVcZwM4x0qS4l5WcNmtjbi2jiU4w8aqJFIOQQ5BJP5561baUEWUMeT9vgB7u/cqFALXLbBclAMLgBSSR7ZNfJfJu0ZtTXF6x9Iy1wTsra1ByNwG9Q+e9X2lBNlEl8obZjn7Te6g/MDc8bSYwJMFMFthuRXofKqMSJIt9fq6a8Nz1PxgBviQgA6V26ekVd6UBZA+HfB0Vo8kvMmnmkVVaWZgzaF+FFwAqqM9AKnqUoIFKUoAUpSgCK4p4Us7kAT20MmM41IpIz1wcZH0qtXvkrwp91gaI+8csq469AWKjr7VeqUE2Z2vkVw3UrPz5ApzpeUkHfODgA4PyIqw/8ANzwzOfsFtnOf6JP8MY+lWOlAW2Qn/Ifh/wD2G0//AB4f/TVQ8T+VrCYz8NW3jDqolt2XlqSobDIyA6ScgFdODjPWtKpQTGTi7Rh//JniagmTh77Z/o5oHz+QLqf56V+IfD99KDjh0+3TmGBP/wB5OnzANbnSps0f8vIU/wAufDNxaRzG40K0zq4iRtQQBAu7YALnAzjbCjeqD4g8H3sVzLNPDJcgzF4rmPVI6jOpAUBMkWjAGUGNuvvt1KgVHK1LcYLc8ZbV9+Ii2Bn7XaIHYABd2dY3xt1z/wAPtr4on1nkX/LGBpiidGRQMdElaU9cd8dsDO+8MoIwdx7Vw3Ph+2kGJLeFx7NGjf4ioSS6Ib38X1iig8J80pYv9uRHi2zPEGUqOmp4ySCo6kq2f3TitNqHj8HWKsGWztwQdQIhjGD1BHp2Od81MVInI4t3FUKUpQLFKUoA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7412" name="Picture 4" descr="https://encrypted-tbn2.gstatic.com/images?q=tbn:ANd9GcQJu8zeNTt_INQvNjEB5LXBLpeSmii-pUK5hIg6mEDN8vlNCaq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068960"/>
            <a:ext cx="336470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Újonnan házasodottak – gyermekvállalás előtt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FF66FF"/>
                </a:solidFill>
              </a:rPr>
              <a:t>Rózsaszínű</a:t>
            </a:r>
            <a:r>
              <a:rPr lang="hu-HU" dirty="0" smtClean="0"/>
              <a:t> a világ és mindenkit szeretünk…</a:t>
            </a:r>
            <a:endParaRPr lang="hu-HU" dirty="0"/>
          </a:p>
        </p:txBody>
      </p:sp>
      <p:pic>
        <p:nvPicPr>
          <p:cNvPr id="155650" name="Picture 2" descr="https://encrypted-tbn1.gstatic.com/images?q=tbn:ANd9GcSvkdTSaJVgcBLGCULyF_HmLP7SbHDCdEP9FCVUFYibXmALPnybYIqA1-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09120"/>
            <a:ext cx="1608956" cy="1608957"/>
          </a:xfrm>
          <a:prstGeom prst="rect">
            <a:avLst/>
          </a:prstGeom>
          <a:noFill/>
        </p:spPr>
      </p:pic>
      <p:pic>
        <p:nvPicPr>
          <p:cNvPr id="155652" name="Picture 4" descr="https://encrypted-tbn2.gstatic.com/images?q=tbn:ANd9GcTz39FUqd4T1OoMtdK36YpOikfWy7XcMhun5OssD5PmMsr2UTah2WYWT8K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564904"/>
            <a:ext cx="1228725" cy="1228726"/>
          </a:xfrm>
          <a:prstGeom prst="rect">
            <a:avLst/>
          </a:prstGeom>
          <a:noFill/>
        </p:spPr>
      </p:pic>
      <p:pic>
        <p:nvPicPr>
          <p:cNvPr id="155654" name="Picture 6" descr="https://encrypted-tbn1.gstatic.com/images?q=tbn:ANd9GcTKYGMqhDhDnsz9-8vFirP9s77wB-IeC4Cc_NC_0-AgpUqCaUtmhwqQw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501008"/>
            <a:ext cx="1755272" cy="1656184"/>
          </a:xfrm>
          <a:prstGeom prst="rect">
            <a:avLst/>
          </a:prstGeom>
          <a:noFill/>
        </p:spPr>
      </p:pic>
      <p:pic>
        <p:nvPicPr>
          <p:cNvPr id="155658" name="Picture 10" descr="https://encrypted-tbn2.gstatic.com/images?q=tbn:ANd9GcSzKlRJbqZ6RGk29wqVbCZ_8ouAIfa3KLl1TIEF4DJs9CUM89tnSRIZTH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5085184"/>
            <a:ext cx="1190625" cy="981076"/>
          </a:xfrm>
          <a:prstGeom prst="rect">
            <a:avLst/>
          </a:prstGeom>
          <a:noFill/>
        </p:spPr>
      </p:pic>
      <p:pic>
        <p:nvPicPr>
          <p:cNvPr id="155660" name="Picture 12" descr="https://encrypted-tbn0.gstatic.com/images?q=tbn:ANd9GcSyrMuQuOAiMGYbcbLA0C1RfAtsaCVNsdkH4OFX2SWgI9t0rJD6E-aL5u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2996952"/>
            <a:ext cx="990600" cy="981076"/>
          </a:xfrm>
          <a:prstGeom prst="rect">
            <a:avLst/>
          </a:prstGeom>
          <a:noFill/>
        </p:spPr>
      </p:pic>
      <p:pic>
        <p:nvPicPr>
          <p:cNvPr id="155664" name="Picture 16" descr="http://kepek.gifmania.hu/Animalt-Gif-Szerelem/Animalt-gifek-Csokok/Animacio-Parok-Csokolozas/kissing-couple3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2420888"/>
            <a:ext cx="15621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Kisgyermekes család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/>
              <a:t>(Néhány kivételtől eltekintve) minden kisgyerek szép és aranyos…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Néhány év múlva, már nem mindig kedvesek és szépek…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150532" name="Picture 4" descr="https://encrypted-tbn3.gstatic.com/images?q=tbn:ANd9GcQOV0L6IToFGKYpdQ5dcnacZdgxND9qslyO8mhzKog3ZubXhgfLKKqPqY4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1304925" cy="981076"/>
          </a:xfrm>
          <a:prstGeom prst="rect">
            <a:avLst/>
          </a:prstGeom>
          <a:noFill/>
        </p:spPr>
      </p:pic>
      <p:pic>
        <p:nvPicPr>
          <p:cNvPr id="150534" name="Picture 6" descr="https://encrypted-tbn0.gstatic.com/images?q=tbn:ANd9GcSL2opldRJFZl_05mfXxG8L4bxe389S0QYxIUbJm1I70LcOIES_fYWoQ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2276872"/>
            <a:ext cx="1181100" cy="1181101"/>
          </a:xfrm>
          <a:prstGeom prst="rect">
            <a:avLst/>
          </a:prstGeom>
          <a:noFill/>
        </p:spPr>
      </p:pic>
      <p:pic>
        <p:nvPicPr>
          <p:cNvPr id="150536" name="Picture 8" descr="https://encrypted-tbn3.gstatic.com/images?q=tbn:ANd9GcQPRipvgrcJksNnJQ3fhIn58jBseQBH1dgaq6WiE1lw8YcKbXIU6Wu8uW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780928"/>
            <a:ext cx="1171575" cy="1419226"/>
          </a:xfrm>
          <a:prstGeom prst="rect">
            <a:avLst/>
          </a:prstGeom>
          <a:noFill/>
        </p:spPr>
      </p:pic>
      <p:sp>
        <p:nvSpPr>
          <p:cNvPr id="11" name="Felfelé-lefelé nyíl 10"/>
          <p:cNvSpPr/>
          <p:nvPr/>
        </p:nvSpPr>
        <p:spPr>
          <a:xfrm>
            <a:off x="2483768" y="2132856"/>
            <a:ext cx="72008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0538" name="Picture 10" descr="https://encrypted-tbn1.gstatic.com/images?q=tbn:ANd9GcSGyAL7eonibpy47M85m6N_7nuZ-UkoJ59UmABn9tVci8dhBkpBL_9ULII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068960"/>
            <a:ext cx="1009650" cy="1314451"/>
          </a:xfrm>
          <a:prstGeom prst="rect">
            <a:avLst/>
          </a:prstGeom>
          <a:noFill/>
        </p:spPr>
      </p:pic>
      <p:pic>
        <p:nvPicPr>
          <p:cNvPr id="13" name="Picture 2" descr="https://encrypted-tbn1.gstatic.com/images?q=tbn:ANd9GcS-FTXHcjBswO-RwZnFxQg98WQceC3n42LiLIUTEci6tni6eOJ_Y4Beq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163841"/>
            <a:ext cx="1543869" cy="1694159"/>
          </a:xfrm>
          <a:prstGeom prst="rect">
            <a:avLst/>
          </a:prstGeom>
          <a:noFill/>
        </p:spPr>
      </p:pic>
      <p:pic>
        <p:nvPicPr>
          <p:cNvPr id="14" name="Picture 4" descr="https://encrypted-tbn3.gstatic.com/images?q=tbn:ANd9GcQO8aTKBRykkmQ8vLAkeFKwS4mkrWzeLh7cszyIu7j3ACa-PgNNZmhV3Q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5445224"/>
            <a:ext cx="1296144" cy="1296144"/>
          </a:xfrm>
          <a:prstGeom prst="rect">
            <a:avLst/>
          </a:prstGeom>
          <a:noFill/>
        </p:spPr>
      </p:pic>
      <p:pic>
        <p:nvPicPr>
          <p:cNvPr id="15" name="Picture 6" descr="https://encrypted-tbn1.gstatic.com/images?q=tbn:ANd9GcRyYJ-Z6PKZ82wsGh1z24FVUdJF8gxpBmestDtRV48OjGmBqFETzAud9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1880" y="5589240"/>
            <a:ext cx="1104900" cy="110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Iskolás gyermekes család: az iskola ajtaját mi nyitjuk ki, de a gyereknek kell belépni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Kezdődnek a gondok…</a:t>
            </a:r>
            <a:endParaRPr lang="hu-HU" dirty="0"/>
          </a:p>
        </p:txBody>
      </p:sp>
      <p:pic>
        <p:nvPicPr>
          <p:cNvPr id="157700" name="Picture 4" descr="https://encrypted-tbn1.gstatic.com/images?q=tbn:ANd9GcThgd4TUFhSPtzI6PxCuEYBVet8JkkSWmx9lE26AsJYsh9ZRTfXun2Ns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1853618" cy="1357115"/>
          </a:xfrm>
          <a:prstGeom prst="rect">
            <a:avLst/>
          </a:prstGeom>
          <a:noFill/>
        </p:spPr>
      </p:pic>
      <p:pic>
        <p:nvPicPr>
          <p:cNvPr id="157702" name="Picture 6" descr="https://encrypted-tbn1.gstatic.com/images?q=tbn:ANd9GcSgFAncKksbZ5cGRFMlAoTI4JFl6Kzi-4cgjYF47Q3Q-Sbn7RMDAakEtc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4496" y="4447492"/>
            <a:ext cx="1473496" cy="1224136"/>
          </a:xfrm>
          <a:prstGeom prst="rect">
            <a:avLst/>
          </a:prstGeom>
          <a:noFill/>
        </p:spPr>
      </p:pic>
      <p:pic>
        <p:nvPicPr>
          <p:cNvPr id="157704" name="Picture 8" descr="https://encrypted-tbn2.gstatic.com/images?q=tbn:ANd9GcTGeQPE5KqlBRUI2rsFlP4Rmd-Cub57GzFIkfb2lda-Ffu2ccL0w4-z3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3062" y="4941168"/>
            <a:ext cx="1368152" cy="1590874"/>
          </a:xfrm>
          <a:prstGeom prst="rect">
            <a:avLst/>
          </a:prstGeom>
          <a:noFill/>
        </p:spPr>
      </p:pic>
      <p:pic>
        <p:nvPicPr>
          <p:cNvPr id="8" name="Kép 7" descr="09-12-10_S_31A.jpg">
            <a:hlinkClick r:id="rId8"/>
          </p:cNvPr>
          <p:cNvPicPr/>
          <p:nvPr/>
        </p:nvPicPr>
        <p:blipFill>
          <a:blip r:embed="rId9" cstate="print"/>
          <a:srcRect r="10286" b="15412"/>
          <a:stretch>
            <a:fillRect/>
          </a:stretch>
        </p:blipFill>
        <p:spPr bwMode="auto">
          <a:xfrm>
            <a:off x="6660232" y="2204864"/>
            <a:ext cx="176368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Képtalálat a következőre: „apa kép clipart”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3" y="3245750"/>
            <a:ext cx="1524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 descr="Képtalálat a következőre: „apa kép clipart”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95" y="4474642"/>
            <a:ext cx="8572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Serdülő gyermekes család</a:t>
            </a:r>
            <a:br>
              <a:rPr lang="hu-HU" dirty="0" smtClean="0"/>
            </a:br>
            <a:r>
              <a:rPr lang="hu-HU" dirty="0" smtClean="0"/>
              <a:t>„</a:t>
            </a:r>
            <a:r>
              <a:rPr lang="hu-HU" sz="3600" dirty="0" smtClean="0"/>
              <a:t>bezzeg az én időmben”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„Boldog” kamaszkor… mi volt a suliban?</a:t>
            </a:r>
          </a:p>
          <a:p>
            <a:pPr>
              <a:buFontTx/>
              <a:buChar char="-"/>
            </a:pPr>
            <a:r>
              <a:rPr lang="hu-HU" dirty="0" smtClean="0"/>
              <a:t>nyűg: a suli, a felnőtt, a kötelesség</a:t>
            </a:r>
          </a:p>
          <a:p>
            <a:pPr>
              <a:buFontTx/>
              <a:buChar char="-"/>
            </a:pPr>
            <a:r>
              <a:rPr lang="hu-HU" dirty="0" smtClean="0"/>
              <a:t>péntektől péntekig valahogy kibírom…</a:t>
            </a:r>
          </a:p>
          <a:p>
            <a:pPr>
              <a:buFontTx/>
              <a:buChar char="-"/>
            </a:pPr>
            <a:r>
              <a:rPr lang="hu-HU" dirty="0" smtClean="0"/>
              <a:t>Ami nagyon érdekel: evés, alvás, számítógép, (okos)telefon, haverok, buli, jó cuccok </a:t>
            </a:r>
          </a:p>
          <a:p>
            <a:pPr>
              <a:buFontTx/>
              <a:buChar char="-"/>
            </a:pPr>
            <a:r>
              <a:rPr lang="hu-HU" dirty="0" smtClean="0"/>
              <a:t>Szülő?: állandóan feltöltött (éjjel – nappal nyitva tartó) pénzkiadó automata. Ja és legyen tiszta a kedvenc cuccom!</a:t>
            </a:r>
            <a:endParaRPr lang="hu-HU" dirty="0"/>
          </a:p>
        </p:txBody>
      </p:sp>
      <p:pic>
        <p:nvPicPr>
          <p:cNvPr id="158722" name="Picture 2" descr="https://encrypted-tbn2.gstatic.com/images?q=tbn:ANd9GcSuBVbWRckA-wFbSMwqFSgli1V6gUpbAA0xqcH3fzmR49wpaMk6vVP8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752475" cy="1114425"/>
          </a:xfrm>
          <a:prstGeom prst="rect">
            <a:avLst/>
          </a:prstGeom>
          <a:noFill/>
        </p:spPr>
      </p:pic>
      <p:pic>
        <p:nvPicPr>
          <p:cNvPr id="158726" name="Picture 6" descr="https://encrypted-tbn3.gstatic.com/images?q=tbn:ANd9GcROGwh2GWLJVNuBnRx-BdJSI2dCia0po9qah7bGmMNhrQ3G_rM3xMwohd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9144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Felnőtt gyermekes család</a:t>
            </a:r>
            <a:br>
              <a:rPr lang="hu-HU" dirty="0" smtClean="0"/>
            </a:br>
            <a:r>
              <a:rPr lang="hu-HU" sz="3600" dirty="0" smtClean="0"/>
              <a:t>„kis gyerek kis gond – nagy gyerek nagy gond”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Új fogalom: mamahotel</a:t>
            </a:r>
          </a:p>
          <a:p>
            <a:pPr>
              <a:buNone/>
            </a:pPr>
            <a:r>
              <a:rPr lang="hu-HU" dirty="0" smtClean="0"/>
              <a:t>Diploma? – állás? – fizetés? (autó, lakás…)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Párkeresés: </a:t>
            </a:r>
          </a:p>
          <a:p>
            <a:pPr>
              <a:buNone/>
            </a:pPr>
            <a:r>
              <a:rPr lang="hu-HU" dirty="0" smtClean="0"/>
              <a:t>- a bizonytalanság a szingli életmód felé sodor</a:t>
            </a:r>
          </a:p>
          <a:p>
            <a:pPr>
              <a:buNone/>
            </a:pPr>
            <a:r>
              <a:rPr lang="hu-HU" dirty="0" smtClean="0"/>
              <a:t>- előbb az egzisztencia, utána a család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6IYsSmJw8iDGNK5fYbhtUeBrWKpsoQIbfownqwbKjdso2W2i-Dc2ueFCOpFAIkIj1Q-0v5bj4Nzr16yF8MYMdEfWwB72nr2BCcNQOCIxZcb9nj5lbSV4Ahhgo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80" y="4653136"/>
            <a:ext cx="188047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Üres fészek: tényleg erre vártunk?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első két hét jó…</a:t>
            </a:r>
          </a:p>
          <a:p>
            <a:r>
              <a:rPr lang="hu-HU" dirty="0" smtClean="0"/>
              <a:t>Utána: telefonált már? Jönnek ebédre? Túl sokat vagy túl keveset látom az unokákat! </a:t>
            </a:r>
          </a:p>
          <a:p>
            <a:r>
              <a:rPr lang="hu-HU" dirty="0" smtClean="0"/>
              <a:t>Ha nincsenek otthon: Jaj mikor jönnek már?</a:t>
            </a:r>
          </a:p>
          <a:p>
            <a:r>
              <a:rPr lang="hu-HU" dirty="0" smtClean="0"/>
              <a:t>Ha otthon vannak: Jaj mikor mennek már?</a:t>
            </a:r>
          </a:p>
          <a:p>
            <a:pPr>
              <a:buNone/>
            </a:pPr>
            <a:r>
              <a:rPr lang="hu-HU" dirty="0" smtClean="0"/>
              <a:t>És közben szép lassan elmúlt a fiatalságunk…</a:t>
            </a:r>
            <a:endParaRPr lang="hu-HU" dirty="0"/>
          </a:p>
        </p:txBody>
      </p:sp>
      <p:pic>
        <p:nvPicPr>
          <p:cNvPr id="159746" name="Picture 2" descr="https://encrypted-tbn3.gstatic.com/images?q=tbn:ANd9GcQKS0sQjUgPZy8q1y3HYYhanyBhGBEHTAwdi5XrkFc_TsCj9yItyjvwT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45224"/>
            <a:ext cx="857250" cy="1133476"/>
          </a:xfrm>
          <a:prstGeom prst="rect">
            <a:avLst/>
          </a:prstGeom>
          <a:noFill/>
        </p:spPr>
      </p:pic>
      <p:pic>
        <p:nvPicPr>
          <p:cNvPr id="159748" name="Picture 4" descr="https://encrypted-tbn3.gstatic.com/images?q=tbn:ANd9GcQzq5toFOn7jQ-u_xBJo2D6FA2FULJkYOWY-8yRVJr0dgse2CT0NlO3-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373216"/>
            <a:ext cx="1209675" cy="1028701"/>
          </a:xfrm>
          <a:prstGeom prst="rect">
            <a:avLst/>
          </a:prstGeom>
          <a:noFill/>
        </p:spPr>
      </p:pic>
      <p:pic>
        <p:nvPicPr>
          <p:cNvPr id="159752" name="Picture 8" descr="https://encrypted-tbn0.gstatic.com/images?q=tbn:ANd9GcRtc2jE8lNiCwYMQkLoPg7aADJ2KEBewmjYaB5OXIlYHxgvw7YCVq3B6p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980728"/>
            <a:ext cx="1095375" cy="1009650"/>
          </a:xfrm>
          <a:prstGeom prst="rect">
            <a:avLst/>
          </a:prstGeom>
          <a:noFill/>
        </p:spPr>
      </p:pic>
      <p:pic>
        <p:nvPicPr>
          <p:cNvPr id="159754" name="Picture 10" descr="https://encrypted-tbn2.gstatic.com/images?q=tbn:ANd9GcQx76Ea6mFOP-f7dJygBlw9Q6sHGZrNEubnvDhZMkIg6DQxxwi_8HE5qzc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5445224"/>
            <a:ext cx="619125" cy="1123950"/>
          </a:xfrm>
          <a:prstGeom prst="rect">
            <a:avLst/>
          </a:prstGeom>
          <a:noFill/>
        </p:spPr>
      </p:pic>
      <p:pic>
        <p:nvPicPr>
          <p:cNvPr id="159758" name="Picture 14" descr="https://encrypted-tbn1.gstatic.com/images?q=tbn:ANd9GcSJokpz0rEvdwYArFPBWcV_TJ3vHYqE3C0vYjxJbuhYJuaWRrvKSxkg8r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980728"/>
            <a:ext cx="10763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Ottawai Karta</a:t>
            </a:r>
            <a:endParaRPr lang="hu-H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dirty="0" smtClean="0">
              <a:solidFill>
                <a:srgbClr val="FFFF00"/>
              </a:solidFill>
            </a:endParaRPr>
          </a:p>
          <a:p>
            <a:endParaRPr lang="hu-HU" dirty="0" smtClean="0">
              <a:solidFill>
                <a:srgbClr val="FFFF00"/>
              </a:solidFill>
            </a:endParaRPr>
          </a:p>
          <a:p>
            <a:pPr algn="ctr"/>
            <a:endParaRPr lang="hu-HU" sz="3200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pPr algn="ctr">
              <a:buNone/>
            </a:pPr>
            <a:r>
              <a:rPr lang="hu-HU" b="1" dirty="0" smtClean="0">
                <a:solidFill>
                  <a:schemeClr val="accent1"/>
                </a:solidFill>
              </a:rPr>
              <a:t>Az egészségfejlesztés az a folyamat, amely képessé teszi az embereket az egészséget meghatározó tényezők felügyeletére és ezáltal egészségük javítására.</a:t>
            </a:r>
            <a:endParaRPr lang="hu-HU" b="1" dirty="0">
              <a:solidFill>
                <a:schemeClr val="accent1"/>
              </a:solidFill>
            </a:endParaRPr>
          </a:p>
        </p:txBody>
      </p:sp>
      <p:pic>
        <p:nvPicPr>
          <p:cNvPr id="8" name="Kép 7" descr="cid:image003.png@01CC8296.308D65A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9512" y="1772816"/>
            <a:ext cx="46085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nyak-napja">
            <a:hlinkClick r:id="rId2" tooltip="&quot;Anyák napi üzenet&quot;"/>
          </p:cNvPr>
          <p:cNvPicPr/>
          <p:nvPr/>
        </p:nvPicPr>
        <p:blipFill rotWithShape="1">
          <a:blip r:embed="rId3" cstate="print"/>
          <a:srcRect b="9787"/>
          <a:stretch/>
        </p:blipFill>
        <p:spPr bwMode="auto">
          <a:xfrm>
            <a:off x="1259632" y="1124745"/>
            <a:ext cx="6840760" cy="41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egészségi állapotot</a:t>
            </a:r>
            <a:b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közvetlenül meghatározó tényezők</a:t>
            </a:r>
            <a:endParaRPr lang="hu-H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>
              <a:solidFill>
                <a:srgbClr val="FFFF00"/>
              </a:solidFill>
            </a:endParaRPr>
          </a:p>
          <a:p>
            <a:endParaRPr lang="hu-HU" dirty="0" smtClean="0">
              <a:solidFill>
                <a:srgbClr val="FFFF00"/>
              </a:solidFill>
            </a:endParaRPr>
          </a:p>
          <a:p>
            <a:pPr algn="ctr"/>
            <a:r>
              <a:rPr lang="hu-HU" sz="32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Előadás szövege</a:t>
            </a:r>
            <a:endParaRPr lang="hu-HU" sz="3200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79512" y="1340768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„Minden felnőtt volt egyszer gyerek”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„Mert arról szólt a dal, hogy eljön az idő</a:t>
            </a:r>
            <a:br>
              <a:rPr lang="hu-HU" dirty="0"/>
            </a:br>
            <a:r>
              <a:rPr lang="hu-HU" dirty="0"/>
              <a:t>Amikor majd minden rossz gyerek nagyra nő</a:t>
            </a:r>
            <a:br>
              <a:rPr lang="hu-HU" dirty="0"/>
            </a:br>
            <a:r>
              <a:rPr lang="hu-HU" dirty="0"/>
              <a:t>S ha nem tanulja meg, hogy hol van a határ</a:t>
            </a:r>
            <a:br>
              <a:rPr lang="hu-HU" dirty="0"/>
            </a:br>
            <a:r>
              <a:rPr lang="hu-HU" dirty="0"/>
              <a:t>Romba dönt majd mindent, ami körülötte áll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Minden felnőtt volt egyszer gyerek</a:t>
            </a:r>
            <a:br>
              <a:rPr lang="hu-HU" dirty="0"/>
            </a:br>
            <a:r>
              <a:rPr lang="hu-HU" dirty="0"/>
              <a:t>És felnő majd az új gyereksereg:</a:t>
            </a:r>
            <a:br>
              <a:rPr lang="hu-HU" dirty="0"/>
            </a:br>
            <a:r>
              <a:rPr lang="hu-HU" dirty="0"/>
              <a:t>Többet s jobban törődjetek velünk</a:t>
            </a:r>
            <a:br>
              <a:rPr lang="hu-HU" dirty="0"/>
            </a:br>
            <a:r>
              <a:rPr lang="hu-HU" dirty="0"/>
              <a:t>Mert eljön majd a nap, amikor mi is felnövünk</a:t>
            </a:r>
            <a:br>
              <a:rPr lang="hu-HU" dirty="0"/>
            </a:br>
            <a:r>
              <a:rPr lang="hu-HU" b="1" u="sng" dirty="0"/>
              <a:t>Ha nem neveltek jól, akkor majd rosszabbak leszünk!</a:t>
            </a:r>
            <a:r>
              <a:rPr lang="hu-HU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2193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Hol – mit - hogyan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dirty="0" smtClean="0"/>
              <a:t>Örök dilemma (kinek a felelőssége?):</a:t>
            </a:r>
          </a:p>
          <a:p>
            <a:pPr algn="ctr">
              <a:buNone/>
            </a:pPr>
            <a:r>
              <a:rPr lang="hu-HU" dirty="0" smtClean="0"/>
              <a:t>családban – iskolában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Minél több az információ annál biztosabb a helyes magatartás!</a:t>
            </a:r>
            <a:endParaRPr lang="hu-HU" dirty="0"/>
          </a:p>
        </p:txBody>
      </p:sp>
      <p:pic>
        <p:nvPicPr>
          <p:cNvPr id="34818" name="Picture 2" descr="https://encrypted-tbn0.gstatic.com/images?q=tbn:ANd9GcR9l8tiCuNivMbczvjDq_SVOvRDN2Mu8LYZdWYJTe1VjFW2wOrRaMVu0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6"/>
            <a:ext cx="1368549" cy="1696548"/>
          </a:xfrm>
          <a:prstGeom prst="rect">
            <a:avLst/>
          </a:prstGeom>
          <a:noFill/>
        </p:spPr>
      </p:pic>
      <p:pic>
        <p:nvPicPr>
          <p:cNvPr id="34820" name="Picture 4" descr="https://encrypted-tbn0.gstatic.com/images?q=tbn:ANd9GcTnlG6cctV1pm7jwxow3bdTaxe-j-CM40f_Cqgi-uj9Lim8w3yjTklMSL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996952"/>
            <a:ext cx="1497707" cy="1592052"/>
          </a:xfrm>
          <a:prstGeom prst="rect">
            <a:avLst/>
          </a:prstGeom>
          <a:noFill/>
        </p:spPr>
      </p:pic>
      <p:sp>
        <p:nvSpPr>
          <p:cNvPr id="6" name="Lefelé nyíl 5"/>
          <p:cNvSpPr/>
          <p:nvPr/>
        </p:nvSpPr>
        <p:spPr>
          <a:xfrm>
            <a:off x="2771800" y="2636912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6300192" y="2636912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-jobbra nyíl 7"/>
          <p:cNvSpPr/>
          <p:nvPr/>
        </p:nvSpPr>
        <p:spPr>
          <a:xfrm>
            <a:off x="4139952" y="3789040"/>
            <a:ext cx="1080120" cy="14401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Családban…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sz="5100" dirty="0" smtClean="0"/>
              <a:t>Teljes család: anya, apa, gyerek(</a:t>
            </a:r>
            <a:r>
              <a:rPr lang="hu-HU" sz="5100" dirty="0" err="1" smtClean="0"/>
              <a:t>ek</a:t>
            </a:r>
            <a:r>
              <a:rPr lang="hu-HU" sz="5100" dirty="0" smtClean="0"/>
              <a:t>)</a:t>
            </a:r>
          </a:p>
          <a:p>
            <a:pPr>
              <a:buNone/>
            </a:pPr>
            <a:r>
              <a:rPr lang="hu-HU" sz="5100" dirty="0" smtClean="0"/>
              <a:t>Csonka család: anya vagy apa és gyerek(</a:t>
            </a:r>
            <a:r>
              <a:rPr lang="hu-HU" sz="5100" dirty="0" err="1" smtClean="0"/>
              <a:t>ek</a:t>
            </a:r>
            <a:r>
              <a:rPr lang="hu-HU" sz="5100" dirty="0" smtClean="0"/>
              <a:t>)</a:t>
            </a:r>
          </a:p>
          <a:p>
            <a:pPr>
              <a:buNone/>
            </a:pPr>
            <a:r>
              <a:rPr lang="hu-HU" sz="5100" dirty="0" smtClean="0"/>
              <a:t>Új család: anya és gyerek(</a:t>
            </a:r>
            <a:r>
              <a:rPr lang="hu-HU" sz="5100" dirty="0" err="1" smtClean="0"/>
              <a:t>ek</a:t>
            </a:r>
            <a:r>
              <a:rPr lang="hu-HU" sz="5100" dirty="0" smtClean="0"/>
              <a:t>) és új apa stb.</a:t>
            </a:r>
          </a:p>
          <a:p>
            <a:pPr algn="just">
              <a:buNone/>
            </a:pPr>
            <a:endParaRPr lang="hu-HU" sz="31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hu-HU" sz="4200" dirty="0" err="1" smtClean="0">
                <a:latin typeface="Comic Sans MS" pitchFamily="66" charset="0"/>
              </a:rPr>
              <a:t>Winn</a:t>
            </a:r>
            <a:r>
              <a:rPr lang="hu-HU" sz="4200" dirty="0" smtClean="0">
                <a:latin typeface="Comic Sans MS" pitchFamily="66" charset="0"/>
              </a:rPr>
              <a:t> és </a:t>
            </a:r>
            <a:r>
              <a:rPr lang="hu-HU" sz="4200" dirty="0" err="1" smtClean="0">
                <a:latin typeface="Comic Sans MS" pitchFamily="66" charset="0"/>
              </a:rPr>
              <a:t>Postman</a:t>
            </a:r>
            <a:r>
              <a:rPr lang="hu-HU" sz="4200" dirty="0" smtClean="0">
                <a:latin typeface="Comic Sans MS" pitchFamily="66" charset="0"/>
              </a:rPr>
              <a:t> az „elveszett gyermekkor”</a:t>
            </a:r>
            <a:r>
              <a:rPr lang="hu-HU" sz="4200" dirty="0" err="1" smtClean="0">
                <a:latin typeface="Comic Sans MS" pitchFamily="66" charset="0"/>
              </a:rPr>
              <a:t>-ról</a:t>
            </a:r>
            <a:r>
              <a:rPr lang="hu-HU" sz="4200" dirty="0" smtClean="0">
                <a:latin typeface="Comic Sans MS" pitchFamily="66" charset="0"/>
              </a:rPr>
              <a:t>. </a:t>
            </a:r>
          </a:p>
          <a:p>
            <a:pPr algn="ctr">
              <a:buNone/>
            </a:pPr>
            <a:endParaRPr lang="hu-HU" sz="23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hu-HU" sz="4200" dirty="0" smtClean="0">
                <a:latin typeface="Comic Sans MS" pitchFamily="66" charset="0"/>
              </a:rPr>
              <a:t>Véleményük szerint a fejlett országokban a szülők nagy része egyre kevesebb időt fordít gyermekei nevelésére. Helyüket a </a:t>
            </a:r>
            <a:r>
              <a:rPr lang="hu-HU" sz="4200" b="1" u="sng" dirty="0" smtClean="0">
                <a:latin typeface="Comic Sans MS" pitchFamily="66" charset="0"/>
              </a:rPr>
              <a:t>kortárscsoportok és a tömegkommunikációs eszközök </a:t>
            </a:r>
            <a:r>
              <a:rPr lang="hu-HU" sz="4200" dirty="0" smtClean="0">
                <a:latin typeface="Comic Sans MS" pitchFamily="66" charset="0"/>
              </a:rPr>
              <a:t>(elsősorban a televízió és számítógép) veszik át. Ezek azonban nem a gyermeki értékek megőrzésére és fejlesztésére törekszenek, hanem egy koravén, felnőtt modell sulykolásával deformálják a képernyő előtt egyre több időt töltő gyerekek</a:t>
            </a:r>
          </a:p>
          <a:p>
            <a:pPr algn="ctr">
              <a:buNone/>
            </a:pPr>
            <a:r>
              <a:rPr lang="hu-HU" sz="4200" dirty="0" smtClean="0">
                <a:latin typeface="Comic Sans MS" pitchFamily="66" charset="0"/>
              </a:rPr>
              <a:t>lelkét.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https://encrypted-tbn0.gstatic.com/images?q=tbn:ANd9GcTnlG6cctV1pm7jwxow3bdTaxe-j-CM40f_Cqgi-uj9Lim8w3yjTklMSL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4172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Iskolában…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pPr>
              <a:buNone/>
            </a:pPr>
            <a:r>
              <a:rPr lang="hu-HU" dirty="0" smtClean="0"/>
              <a:t>Nemzeti alaptanterv 	      kerettantervek:</a:t>
            </a:r>
          </a:p>
          <a:p>
            <a:pPr algn="ctr">
              <a:buNone/>
            </a:pPr>
            <a:r>
              <a:rPr lang="hu-HU" i="1" dirty="0" smtClean="0"/>
              <a:t>Alsó tagozatban a gyereket,</a:t>
            </a:r>
          </a:p>
          <a:p>
            <a:pPr algn="ctr">
              <a:buNone/>
            </a:pPr>
            <a:r>
              <a:rPr lang="hu-HU" i="1" dirty="0" smtClean="0"/>
              <a:t>felső tagozatban és középiskolában a tantárgyat tanítjuk…</a:t>
            </a:r>
          </a:p>
          <a:p>
            <a:pPr>
              <a:buNone/>
            </a:pPr>
            <a:r>
              <a:rPr lang="hu-HU" dirty="0" smtClean="0"/>
              <a:t>történelem</a:t>
            </a:r>
          </a:p>
          <a:p>
            <a:pPr>
              <a:buNone/>
            </a:pPr>
            <a:r>
              <a:rPr lang="hu-HU" dirty="0" smtClean="0"/>
              <a:t>matematika	és az egészségfejlesztés…</a:t>
            </a:r>
          </a:p>
          <a:p>
            <a:pPr>
              <a:buNone/>
            </a:pPr>
            <a:r>
              <a:rPr lang="hu-HU" dirty="0" smtClean="0"/>
              <a:t>angol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Picture 2" descr="https://encrypted-tbn0.gstatic.com/images?q=tbn:ANd9GcR9l8tiCuNivMbczvjDq_SVOvRDN2Mu8LYZdWYJTe1VjFW2wOrRaMVu0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584176" cy="1963854"/>
          </a:xfrm>
          <a:prstGeom prst="rect">
            <a:avLst/>
          </a:prstGeom>
          <a:noFill/>
        </p:spPr>
      </p:pic>
      <p:sp>
        <p:nvSpPr>
          <p:cNvPr id="6" name="Jobbra nyíl 5"/>
          <p:cNvSpPr/>
          <p:nvPr/>
        </p:nvSpPr>
        <p:spPr>
          <a:xfrm>
            <a:off x="4139952" y="234888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 oldali kapcsos zárójel 6"/>
          <p:cNvSpPr/>
          <p:nvPr/>
        </p:nvSpPr>
        <p:spPr>
          <a:xfrm>
            <a:off x="2699792" y="4077072"/>
            <a:ext cx="216024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„szokásos” (legtöbb helyen alkalmazott)  egészségnevelés (még ma is…)</a:t>
            </a:r>
            <a:endParaRPr lang="hu-H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>
              <a:solidFill>
                <a:srgbClr val="FFFF00"/>
              </a:solidFill>
            </a:endParaRPr>
          </a:p>
          <a:p>
            <a:endParaRPr lang="hu-H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hu-HU" sz="3200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5652120" y="1052736"/>
            <a:ext cx="2066039" cy="1809892"/>
          </a:xfrm>
          <a:custGeom>
            <a:avLst/>
            <a:gdLst>
              <a:gd name="connsiteX0" fmla="*/ 0 w 2066039"/>
              <a:gd name="connsiteY0" fmla="*/ 590692 h 1809892"/>
              <a:gd name="connsiteX1" fmla="*/ 0 w 2066039"/>
              <a:gd name="connsiteY1" fmla="*/ 590692 h 1809892"/>
              <a:gd name="connsiteX2" fmla="*/ 9236 w 2066039"/>
              <a:gd name="connsiteY2" fmla="*/ 756946 h 1809892"/>
              <a:gd name="connsiteX3" fmla="*/ 27709 w 2066039"/>
              <a:gd name="connsiteY3" fmla="*/ 904728 h 1809892"/>
              <a:gd name="connsiteX4" fmla="*/ 46181 w 2066039"/>
              <a:gd name="connsiteY4" fmla="*/ 978619 h 1809892"/>
              <a:gd name="connsiteX5" fmla="*/ 73890 w 2066039"/>
              <a:gd name="connsiteY5" fmla="*/ 1034037 h 1809892"/>
              <a:gd name="connsiteX6" fmla="*/ 101600 w 2066039"/>
              <a:gd name="connsiteY6" fmla="*/ 1144874 h 1809892"/>
              <a:gd name="connsiteX7" fmla="*/ 138545 w 2066039"/>
              <a:gd name="connsiteY7" fmla="*/ 1191056 h 1809892"/>
              <a:gd name="connsiteX8" fmla="*/ 203200 w 2066039"/>
              <a:gd name="connsiteY8" fmla="*/ 1274183 h 1809892"/>
              <a:gd name="connsiteX9" fmla="*/ 230909 w 2066039"/>
              <a:gd name="connsiteY9" fmla="*/ 1311128 h 1809892"/>
              <a:gd name="connsiteX10" fmla="*/ 258618 w 2066039"/>
              <a:gd name="connsiteY10" fmla="*/ 1338837 h 1809892"/>
              <a:gd name="connsiteX11" fmla="*/ 277090 w 2066039"/>
              <a:gd name="connsiteY11" fmla="*/ 1366546 h 1809892"/>
              <a:gd name="connsiteX12" fmla="*/ 304800 w 2066039"/>
              <a:gd name="connsiteY12" fmla="*/ 1385019 h 1809892"/>
              <a:gd name="connsiteX13" fmla="*/ 517236 w 2066039"/>
              <a:gd name="connsiteY13" fmla="*/ 1542037 h 1809892"/>
              <a:gd name="connsiteX14" fmla="*/ 646545 w 2066039"/>
              <a:gd name="connsiteY14" fmla="*/ 1606692 h 1809892"/>
              <a:gd name="connsiteX15" fmla="*/ 748145 w 2066039"/>
              <a:gd name="connsiteY15" fmla="*/ 1652874 h 1809892"/>
              <a:gd name="connsiteX16" fmla="*/ 794327 w 2066039"/>
              <a:gd name="connsiteY16" fmla="*/ 1680583 h 1809892"/>
              <a:gd name="connsiteX17" fmla="*/ 1089890 w 2066039"/>
              <a:gd name="connsiteY17" fmla="*/ 1772946 h 1809892"/>
              <a:gd name="connsiteX18" fmla="*/ 1173018 w 2066039"/>
              <a:gd name="connsiteY18" fmla="*/ 1791419 h 1809892"/>
              <a:gd name="connsiteX19" fmla="*/ 1311563 w 2066039"/>
              <a:gd name="connsiteY19" fmla="*/ 1809892 h 1809892"/>
              <a:gd name="connsiteX20" fmla="*/ 1838036 w 2066039"/>
              <a:gd name="connsiteY20" fmla="*/ 1800656 h 1809892"/>
              <a:gd name="connsiteX21" fmla="*/ 1865745 w 2066039"/>
              <a:gd name="connsiteY21" fmla="*/ 1782183 h 1809892"/>
              <a:gd name="connsiteX22" fmla="*/ 1874981 w 2066039"/>
              <a:gd name="connsiteY22" fmla="*/ 1754474 h 1809892"/>
              <a:gd name="connsiteX23" fmla="*/ 1893454 w 2066039"/>
              <a:gd name="connsiteY23" fmla="*/ 1726765 h 1809892"/>
              <a:gd name="connsiteX24" fmla="*/ 1930400 w 2066039"/>
              <a:gd name="connsiteY24" fmla="*/ 1643637 h 1809892"/>
              <a:gd name="connsiteX25" fmla="*/ 1948872 w 2066039"/>
              <a:gd name="connsiteY25" fmla="*/ 1597456 h 1809892"/>
              <a:gd name="connsiteX26" fmla="*/ 1985818 w 2066039"/>
              <a:gd name="connsiteY26" fmla="*/ 1523565 h 1809892"/>
              <a:gd name="connsiteX27" fmla="*/ 1995054 w 2066039"/>
              <a:gd name="connsiteY27" fmla="*/ 1486619 h 1809892"/>
              <a:gd name="connsiteX28" fmla="*/ 2004290 w 2066039"/>
              <a:gd name="connsiteY28" fmla="*/ 1421965 h 1809892"/>
              <a:gd name="connsiteX29" fmla="*/ 2022763 w 2066039"/>
              <a:gd name="connsiteY29" fmla="*/ 1237237 h 1809892"/>
              <a:gd name="connsiteX30" fmla="*/ 2032000 w 2066039"/>
              <a:gd name="connsiteY30" fmla="*/ 387492 h 1809892"/>
              <a:gd name="connsiteX31" fmla="*/ 2041236 w 2066039"/>
              <a:gd name="connsiteY31" fmla="*/ 332074 h 1809892"/>
              <a:gd name="connsiteX32" fmla="*/ 2059709 w 2066039"/>
              <a:gd name="connsiteY32" fmla="*/ 276656 h 1809892"/>
              <a:gd name="connsiteX33" fmla="*/ 1311563 w 2066039"/>
              <a:gd name="connsiteY33" fmla="*/ 212001 h 1809892"/>
              <a:gd name="connsiteX34" fmla="*/ 1126836 w 2066039"/>
              <a:gd name="connsiteY34" fmla="*/ 184292 h 1809892"/>
              <a:gd name="connsiteX35" fmla="*/ 637309 w 2066039"/>
              <a:gd name="connsiteY35" fmla="*/ 193528 h 1809892"/>
              <a:gd name="connsiteX36" fmla="*/ 498763 w 2066039"/>
              <a:gd name="connsiteY36" fmla="*/ 239710 h 1809892"/>
              <a:gd name="connsiteX37" fmla="*/ 471054 w 2066039"/>
              <a:gd name="connsiteY37" fmla="*/ 248946 h 1809892"/>
              <a:gd name="connsiteX38" fmla="*/ 378690 w 2066039"/>
              <a:gd name="connsiteY38" fmla="*/ 267419 h 1809892"/>
              <a:gd name="connsiteX39" fmla="*/ 295563 w 2066039"/>
              <a:gd name="connsiteY39" fmla="*/ 285892 h 1809892"/>
              <a:gd name="connsiteX40" fmla="*/ 267854 w 2066039"/>
              <a:gd name="connsiteY40" fmla="*/ 304365 h 1809892"/>
              <a:gd name="connsiteX41" fmla="*/ 230909 w 2066039"/>
              <a:gd name="connsiteY41" fmla="*/ 332074 h 1809892"/>
              <a:gd name="connsiteX42" fmla="*/ 193963 w 2066039"/>
              <a:gd name="connsiteY42" fmla="*/ 350546 h 1809892"/>
              <a:gd name="connsiteX43" fmla="*/ 138545 w 2066039"/>
              <a:gd name="connsiteY43" fmla="*/ 405965 h 1809892"/>
              <a:gd name="connsiteX44" fmla="*/ 92363 w 2066039"/>
              <a:gd name="connsiteY44" fmla="*/ 452146 h 1809892"/>
              <a:gd name="connsiteX45" fmla="*/ 64654 w 2066039"/>
              <a:gd name="connsiteY45" fmla="*/ 470619 h 1809892"/>
              <a:gd name="connsiteX46" fmla="*/ 55418 w 2066039"/>
              <a:gd name="connsiteY46" fmla="*/ 498328 h 1809892"/>
              <a:gd name="connsiteX47" fmla="*/ 0 w 2066039"/>
              <a:gd name="connsiteY47" fmla="*/ 590692 h 18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66039" h="1809892">
                <a:moveTo>
                  <a:pt x="0" y="590692"/>
                </a:moveTo>
                <a:lnTo>
                  <a:pt x="0" y="590692"/>
                </a:lnTo>
                <a:cubicBezTo>
                  <a:pt x="3079" y="646110"/>
                  <a:pt x="5417" y="701574"/>
                  <a:pt x="9236" y="756946"/>
                </a:cubicBezTo>
                <a:cubicBezTo>
                  <a:pt x="13966" y="825538"/>
                  <a:pt x="14539" y="847656"/>
                  <a:pt x="27709" y="904728"/>
                </a:cubicBezTo>
                <a:cubicBezTo>
                  <a:pt x="33418" y="929466"/>
                  <a:pt x="37642" y="954710"/>
                  <a:pt x="46181" y="978619"/>
                </a:cubicBezTo>
                <a:cubicBezTo>
                  <a:pt x="53127" y="998069"/>
                  <a:pt x="64654" y="1015564"/>
                  <a:pt x="73890" y="1034037"/>
                </a:cubicBezTo>
                <a:cubicBezTo>
                  <a:pt x="80023" y="1076964"/>
                  <a:pt x="79191" y="1107526"/>
                  <a:pt x="101600" y="1144874"/>
                </a:cubicBezTo>
                <a:cubicBezTo>
                  <a:pt x="111743" y="1161778"/>
                  <a:pt x="126950" y="1175113"/>
                  <a:pt x="138545" y="1191056"/>
                </a:cubicBezTo>
                <a:cubicBezTo>
                  <a:pt x="268258" y="1369414"/>
                  <a:pt x="109473" y="1164837"/>
                  <a:pt x="203200" y="1274183"/>
                </a:cubicBezTo>
                <a:cubicBezTo>
                  <a:pt x="213218" y="1285871"/>
                  <a:pt x="220891" y="1299440"/>
                  <a:pt x="230909" y="1311128"/>
                </a:cubicBezTo>
                <a:cubicBezTo>
                  <a:pt x="239410" y="1321046"/>
                  <a:pt x="250256" y="1328802"/>
                  <a:pt x="258618" y="1338837"/>
                </a:cubicBezTo>
                <a:cubicBezTo>
                  <a:pt x="265724" y="1347365"/>
                  <a:pt x="269241" y="1358697"/>
                  <a:pt x="277090" y="1366546"/>
                </a:cubicBezTo>
                <a:cubicBezTo>
                  <a:pt x="284940" y="1374396"/>
                  <a:pt x="295919" y="1378358"/>
                  <a:pt x="304800" y="1385019"/>
                </a:cubicBezTo>
                <a:cubicBezTo>
                  <a:pt x="346185" y="1416058"/>
                  <a:pt x="464236" y="1511120"/>
                  <a:pt x="517236" y="1542037"/>
                </a:cubicBezTo>
                <a:cubicBezTo>
                  <a:pt x="558862" y="1566319"/>
                  <a:pt x="604704" y="1582783"/>
                  <a:pt x="646545" y="1606692"/>
                </a:cubicBezTo>
                <a:cubicBezTo>
                  <a:pt x="722222" y="1649935"/>
                  <a:pt x="687119" y="1637616"/>
                  <a:pt x="748145" y="1652874"/>
                </a:cubicBezTo>
                <a:cubicBezTo>
                  <a:pt x="763539" y="1662110"/>
                  <a:pt x="777922" y="1673292"/>
                  <a:pt x="794327" y="1680583"/>
                </a:cubicBezTo>
                <a:cubicBezTo>
                  <a:pt x="906134" y="1730275"/>
                  <a:pt x="964224" y="1741530"/>
                  <a:pt x="1089890" y="1772946"/>
                </a:cubicBezTo>
                <a:cubicBezTo>
                  <a:pt x="1117428" y="1779830"/>
                  <a:pt x="1145019" y="1786752"/>
                  <a:pt x="1173018" y="1791419"/>
                </a:cubicBezTo>
                <a:cubicBezTo>
                  <a:pt x="1218974" y="1799079"/>
                  <a:pt x="1265381" y="1803734"/>
                  <a:pt x="1311563" y="1809892"/>
                </a:cubicBezTo>
                <a:cubicBezTo>
                  <a:pt x="1487054" y="1806813"/>
                  <a:pt x="1662737" y="1809421"/>
                  <a:pt x="1838036" y="1800656"/>
                </a:cubicBezTo>
                <a:cubicBezTo>
                  <a:pt x="1849123" y="1800102"/>
                  <a:pt x="1858810" y="1790851"/>
                  <a:pt x="1865745" y="1782183"/>
                </a:cubicBezTo>
                <a:cubicBezTo>
                  <a:pt x="1871827" y="1774580"/>
                  <a:pt x="1870627" y="1763182"/>
                  <a:pt x="1874981" y="1754474"/>
                </a:cubicBezTo>
                <a:cubicBezTo>
                  <a:pt x="1879945" y="1744545"/>
                  <a:pt x="1887296" y="1736001"/>
                  <a:pt x="1893454" y="1726765"/>
                </a:cubicBezTo>
                <a:cubicBezTo>
                  <a:pt x="1911079" y="1656261"/>
                  <a:pt x="1890452" y="1723532"/>
                  <a:pt x="1930400" y="1643637"/>
                </a:cubicBezTo>
                <a:cubicBezTo>
                  <a:pt x="1937815" y="1628808"/>
                  <a:pt x="1941924" y="1612509"/>
                  <a:pt x="1948872" y="1597456"/>
                </a:cubicBezTo>
                <a:cubicBezTo>
                  <a:pt x="1960412" y="1572453"/>
                  <a:pt x="1973503" y="1548195"/>
                  <a:pt x="1985818" y="1523565"/>
                </a:cubicBezTo>
                <a:cubicBezTo>
                  <a:pt x="1988897" y="1511250"/>
                  <a:pt x="1992783" y="1499109"/>
                  <a:pt x="1995054" y="1486619"/>
                </a:cubicBezTo>
                <a:cubicBezTo>
                  <a:pt x="1998948" y="1465200"/>
                  <a:pt x="2001590" y="1443567"/>
                  <a:pt x="2004290" y="1421965"/>
                </a:cubicBezTo>
                <a:cubicBezTo>
                  <a:pt x="2012954" y="1352651"/>
                  <a:pt x="2016282" y="1308528"/>
                  <a:pt x="2022763" y="1237237"/>
                </a:cubicBezTo>
                <a:cubicBezTo>
                  <a:pt x="2025842" y="953989"/>
                  <a:pt x="2026220" y="670698"/>
                  <a:pt x="2032000" y="387492"/>
                </a:cubicBezTo>
                <a:cubicBezTo>
                  <a:pt x="2032382" y="368768"/>
                  <a:pt x="2036694" y="350242"/>
                  <a:pt x="2041236" y="332074"/>
                </a:cubicBezTo>
                <a:cubicBezTo>
                  <a:pt x="2045959" y="313183"/>
                  <a:pt x="2059709" y="276656"/>
                  <a:pt x="2059709" y="276656"/>
                </a:cubicBezTo>
                <a:cubicBezTo>
                  <a:pt x="1990541" y="0"/>
                  <a:pt x="2066039" y="251710"/>
                  <a:pt x="1311563" y="212001"/>
                </a:cubicBezTo>
                <a:cubicBezTo>
                  <a:pt x="1241856" y="208332"/>
                  <a:pt x="1190265" y="196977"/>
                  <a:pt x="1126836" y="184292"/>
                </a:cubicBezTo>
                <a:lnTo>
                  <a:pt x="637309" y="193528"/>
                </a:lnTo>
                <a:cubicBezTo>
                  <a:pt x="588817" y="197807"/>
                  <a:pt x="544945" y="224316"/>
                  <a:pt x="498763" y="239710"/>
                </a:cubicBezTo>
                <a:cubicBezTo>
                  <a:pt x="489527" y="242789"/>
                  <a:pt x="480657" y="247345"/>
                  <a:pt x="471054" y="248946"/>
                </a:cubicBezTo>
                <a:cubicBezTo>
                  <a:pt x="362480" y="267043"/>
                  <a:pt x="461348" y="249050"/>
                  <a:pt x="378690" y="267419"/>
                </a:cubicBezTo>
                <a:cubicBezTo>
                  <a:pt x="273157" y="290871"/>
                  <a:pt x="385667" y="263367"/>
                  <a:pt x="295563" y="285892"/>
                </a:cubicBezTo>
                <a:cubicBezTo>
                  <a:pt x="286327" y="292050"/>
                  <a:pt x="276887" y="297913"/>
                  <a:pt x="267854" y="304365"/>
                </a:cubicBezTo>
                <a:cubicBezTo>
                  <a:pt x="255328" y="313313"/>
                  <a:pt x="243963" y="323915"/>
                  <a:pt x="230909" y="332074"/>
                </a:cubicBezTo>
                <a:cubicBezTo>
                  <a:pt x="219233" y="339371"/>
                  <a:pt x="206278" y="344389"/>
                  <a:pt x="193963" y="350546"/>
                </a:cubicBezTo>
                <a:lnTo>
                  <a:pt x="138545" y="405965"/>
                </a:lnTo>
                <a:cubicBezTo>
                  <a:pt x="123151" y="421359"/>
                  <a:pt x="110477" y="440070"/>
                  <a:pt x="92363" y="452146"/>
                </a:cubicBezTo>
                <a:lnTo>
                  <a:pt x="64654" y="470619"/>
                </a:lnTo>
                <a:cubicBezTo>
                  <a:pt x="61575" y="479855"/>
                  <a:pt x="61500" y="490726"/>
                  <a:pt x="55418" y="498328"/>
                </a:cubicBezTo>
                <a:cubicBezTo>
                  <a:pt x="36378" y="522128"/>
                  <a:pt x="9236" y="575298"/>
                  <a:pt x="0" y="59069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egészséghét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179512" y="1484784"/>
            <a:ext cx="1799919" cy="1679712"/>
          </a:xfrm>
          <a:custGeom>
            <a:avLst/>
            <a:gdLst>
              <a:gd name="connsiteX0" fmla="*/ 7741 w 1799919"/>
              <a:gd name="connsiteY0" fmla="*/ 728366 h 1679712"/>
              <a:gd name="connsiteX1" fmla="*/ 7741 w 1799919"/>
              <a:gd name="connsiteY1" fmla="*/ 728366 h 1679712"/>
              <a:gd name="connsiteX2" fmla="*/ 26213 w 1799919"/>
              <a:gd name="connsiteY2" fmla="*/ 1301021 h 1679712"/>
              <a:gd name="connsiteX3" fmla="*/ 35450 w 1799919"/>
              <a:gd name="connsiteY3" fmla="*/ 1337966 h 1679712"/>
              <a:gd name="connsiteX4" fmla="*/ 100104 w 1799919"/>
              <a:gd name="connsiteY4" fmla="*/ 1402621 h 1679712"/>
              <a:gd name="connsiteX5" fmla="*/ 210941 w 1799919"/>
              <a:gd name="connsiteY5" fmla="*/ 1476512 h 1679712"/>
              <a:gd name="connsiteX6" fmla="*/ 469559 w 1799919"/>
              <a:gd name="connsiteY6" fmla="*/ 1559639 h 1679712"/>
              <a:gd name="connsiteX7" fmla="*/ 506504 w 1799919"/>
              <a:gd name="connsiteY7" fmla="*/ 1568875 h 1679712"/>
              <a:gd name="connsiteX8" fmla="*/ 589632 w 1799919"/>
              <a:gd name="connsiteY8" fmla="*/ 1596584 h 1679712"/>
              <a:gd name="connsiteX9" fmla="*/ 681995 w 1799919"/>
              <a:gd name="connsiteY9" fmla="*/ 1615057 h 1679712"/>
              <a:gd name="connsiteX10" fmla="*/ 765123 w 1799919"/>
              <a:gd name="connsiteY10" fmla="*/ 1642766 h 1679712"/>
              <a:gd name="connsiteX11" fmla="*/ 1116104 w 1799919"/>
              <a:gd name="connsiteY11" fmla="*/ 1679712 h 1679712"/>
              <a:gd name="connsiteX12" fmla="*/ 1365486 w 1799919"/>
              <a:gd name="connsiteY12" fmla="*/ 1652002 h 1679712"/>
              <a:gd name="connsiteX13" fmla="*/ 1420904 w 1799919"/>
              <a:gd name="connsiteY13" fmla="*/ 1615057 h 1679712"/>
              <a:gd name="connsiteX14" fmla="*/ 1531741 w 1799919"/>
              <a:gd name="connsiteY14" fmla="*/ 1559639 h 1679712"/>
              <a:gd name="connsiteX15" fmla="*/ 1670286 w 1799919"/>
              <a:gd name="connsiteY15" fmla="*/ 1467275 h 1679712"/>
              <a:gd name="connsiteX16" fmla="*/ 1725704 w 1799919"/>
              <a:gd name="connsiteY16" fmla="*/ 1430330 h 1679712"/>
              <a:gd name="connsiteX17" fmla="*/ 1781123 w 1799919"/>
              <a:gd name="connsiteY17" fmla="*/ 1337966 h 1679712"/>
              <a:gd name="connsiteX18" fmla="*/ 1790359 w 1799919"/>
              <a:gd name="connsiteY18" fmla="*/ 1291784 h 1679712"/>
              <a:gd name="connsiteX19" fmla="*/ 1799595 w 1799919"/>
              <a:gd name="connsiteY19" fmla="*/ 1264075 h 1679712"/>
              <a:gd name="connsiteX20" fmla="*/ 1781123 w 1799919"/>
              <a:gd name="connsiteY20" fmla="*/ 1014693 h 1679712"/>
              <a:gd name="connsiteX21" fmla="*/ 1771886 w 1799919"/>
              <a:gd name="connsiteY21" fmla="*/ 977748 h 1679712"/>
              <a:gd name="connsiteX22" fmla="*/ 1744177 w 1799919"/>
              <a:gd name="connsiteY22" fmla="*/ 922330 h 1679712"/>
              <a:gd name="connsiteX23" fmla="*/ 1734941 w 1799919"/>
              <a:gd name="connsiteY23" fmla="*/ 885384 h 1679712"/>
              <a:gd name="connsiteX24" fmla="*/ 1725704 w 1799919"/>
              <a:gd name="connsiteY24" fmla="*/ 829966 h 1679712"/>
              <a:gd name="connsiteX25" fmla="*/ 1716468 w 1799919"/>
              <a:gd name="connsiteY25" fmla="*/ 783784 h 1679712"/>
              <a:gd name="connsiteX26" fmla="*/ 1734941 w 1799919"/>
              <a:gd name="connsiteY26" fmla="*/ 386621 h 1679712"/>
              <a:gd name="connsiteX27" fmla="*/ 1753413 w 1799919"/>
              <a:gd name="connsiteY27" fmla="*/ 340439 h 1679712"/>
              <a:gd name="connsiteX28" fmla="*/ 1762650 w 1799919"/>
              <a:gd name="connsiteY28" fmla="*/ 312730 h 1679712"/>
              <a:gd name="connsiteX29" fmla="*/ 1790359 w 1799919"/>
              <a:gd name="connsiteY29" fmla="*/ 285021 h 1679712"/>
              <a:gd name="connsiteX30" fmla="*/ 1420904 w 1799919"/>
              <a:gd name="connsiteY30" fmla="*/ 238839 h 1679712"/>
              <a:gd name="connsiteX31" fmla="*/ 1236177 w 1799919"/>
              <a:gd name="connsiteY31" fmla="*/ 211130 h 1679712"/>
              <a:gd name="connsiteX32" fmla="*/ 718941 w 1799919"/>
              <a:gd name="connsiteY32" fmla="*/ 192657 h 1679712"/>
              <a:gd name="connsiteX33" fmla="*/ 654286 w 1799919"/>
              <a:gd name="connsiteY33" fmla="*/ 137239 h 1679712"/>
              <a:gd name="connsiteX34" fmla="*/ 608104 w 1799919"/>
              <a:gd name="connsiteY34" fmla="*/ 109530 h 1679712"/>
              <a:gd name="connsiteX35" fmla="*/ 552686 w 1799919"/>
              <a:gd name="connsiteY35" fmla="*/ 81821 h 1679712"/>
              <a:gd name="connsiteX36" fmla="*/ 524977 w 1799919"/>
              <a:gd name="connsiteY36" fmla="*/ 54112 h 1679712"/>
              <a:gd name="connsiteX37" fmla="*/ 515741 w 1799919"/>
              <a:gd name="connsiteY37" fmla="*/ 7930 h 1679712"/>
              <a:gd name="connsiteX38" fmla="*/ 478795 w 1799919"/>
              <a:gd name="connsiteY38" fmla="*/ 17166 h 1679712"/>
              <a:gd name="connsiteX39" fmla="*/ 377195 w 1799919"/>
              <a:gd name="connsiteY39" fmla="*/ 137239 h 1679712"/>
              <a:gd name="connsiteX40" fmla="*/ 321777 w 1799919"/>
              <a:gd name="connsiteY40" fmla="*/ 220366 h 1679712"/>
              <a:gd name="connsiteX41" fmla="*/ 294068 w 1799919"/>
              <a:gd name="connsiteY41" fmla="*/ 275784 h 1679712"/>
              <a:gd name="connsiteX42" fmla="*/ 284832 w 1799919"/>
              <a:gd name="connsiteY42" fmla="*/ 303493 h 1679712"/>
              <a:gd name="connsiteX43" fmla="*/ 238650 w 1799919"/>
              <a:gd name="connsiteY43" fmla="*/ 377384 h 1679712"/>
              <a:gd name="connsiteX44" fmla="*/ 201704 w 1799919"/>
              <a:gd name="connsiteY44" fmla="*/ 423566 h 1679712"/>
              <a:gd name="connsiteX45" fmla="*/ 164759 w 1799919"/>
              <a:gd name="connsiteY45" fmla="*/ 478984 h 1679712"/>
              <a:gd name="connsiteX46" fmla="*/ 146286 w 1799919"/>
              <a:gd name="connsiteY46" fmla="*/ 506693 h 1679712"/>
              <a:gd name="connsiteX47" fmla="*/ 118577 w 1799919"/>
              <a:gd name="connsiteY47" fmla="*/ 525166 h 1679712"/>
              <a:gd name="connsiteX48" fmla="*/ 90868 w 1799919"/>
              <a:gd name="connsiteY48" fmla="*/ 534402 h 1679712"/>
              <a:gd name="connsiteX49" fmla="*/ 63159 w 1799919"/>
              <a:gd name="connsiteY49" fmla="*/ 562112 h 1679712"/>
              <a:gd name="connsiteX50" fmla="*/ 35450 w 1799919"/>
              <a:gd name="connsiteY50" fmla="*/ 617530 h 1679712"/>
              <a:gd name="connsiteX51" fmla="*/ 7741 w 1799919"/>
              <a:gd name="connsiteY51" fmla="*/ 636002 h 1679712"/>
              <a:gd name="connsiteX52" fmla="*/ 7741 w 1799919"/>
              <a:gd name="connsiteY52" fmla="*/ 728366 h 167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99919" h="1679712">
                <a:moveTo>
                  <a:pt x="7741" y="728366"/>
                </a:moveTo>
                <a:lnTo>
                  <a:pt x="7741" y="728366"/>
                </a:lnTo>
                <a:cubicBezTo>
                  <a:pt x="9012" y="771592"/>
                  <a:pt x="21889" y="1231834"/>
                  <a:pt x="26213" y="1301021"/>
                </a:cubicBezTo>
                <a:cubicBezTo>
                  <a:pt x="27005" y="1313690"/>
                  <a:pt x="27984" y="1327700"/>
                  <a:pt x="35450" y="1337966"/>
                </a:cubicBezTo>
                <a:cubicBezTo>
                  <a:pt x="53377" y="1362615"/>
                  <a:pt x="75302" y="1384906"/>
                  <a:pt x="100104" y="1402621"/>
                </a:cubicBezTo>
                <a:cubicBezTo>
                  <a:pt x="116751" y="1414512"/>
                  <a:pt x="184493" y="1465492"/>
                  <a:pt x="210941" y="1476512"/>
                </a:cubicBezTo>
                <a:cubicBezTo>
                  <a:pt x="375138" y="1544928"/>
                  <a:pt x="342846" y="1530397"/>
                  <a:pt x="469559" y="1559639"/>
                </a:cubicBezTo>
                <a:cubicBezTo>
                  <a:pt x="481928" y="1562493"/>
                  <a:pt x="494371" y="1565142"/>
                  <a:pt x="506504" y="1568875"/>
                </a:cubicBezTo>
                <a:cubicBezTo>
                  <a:pt x="534421" y="1577465"/>
                  <a:pt x="560991" y="1590856"/>
                  <a:pt x="589632" y="1596584"/>
                </a:cubicBezTo>
                <a:cubicBezTo>
                  <a:pt x="620420" y="1602742"/>
                  <a:pt x="651631" y="1607067"/>
                  <a:pt x="681995" y="1615057"/>
                </a:cubicBezTo>
                <a:cubicBezTo>
                  <a:pt x="710241" y="1622490"/>
                  <a:pt x="736115" y="1639353"/>
                  <a:pt x="765123" y="1642766"/>
                </a:cubicBezTo>
                <a:cubicBezTo>
                  <a:pt x="986643" y="1668828"/>
                  <a:pt x="869678" y="1656242"/>
                  <a:pt x="1116104" y="1679712"/>
                </a:cubicBezTo>
                <a:cubicBezTo>
                  <a:pt x="1199231" y="1670475"/>
                  <a:pt x="1283668" y="1669358"/>
                  <a:pt x="1365486" y="1652002"/>
                </a:cubicBezTo>
                <a:cubicBezTo>
                  <a:pt x="1387204" y="1647395"/>
                  <a:pt x="1401497" y="1625839"/>
                  <a:pt x="1420904" y="1615057"/>
                </a:cubicBezTo>
                <a:cubicBezTo>
                  <a:pt x="1457012" y="1594997"/>
                  <a:pt x="1495633" y="1579699"/>
                  <a:pt x="1531741" y="1559639"/>
                </a:cubicBezTo>
                <a:cubicBezTo>
                  <a:pt x="1680958" y="1476740"/>
                  <a:pt x="1556327" y="1552744"/>
                  <a:pt x="1670286" y="1467275"/>
                </a:cubicBezTo>
                <a:cubicBezTo>
                  <a:pt x="1688047" y="1453954"/>
                  <a:pt x="1725704" y="1430330"/>
                  <a:pt x="1725704" y="1430330"/>
                </a:cubicBezTo>
                <a:cubicBezTo>
                  <a:pt x="1770288" y="1363456"/>
                  <a:pt x="1752721" y="1394770"/>
                  <a:pt x="1781123" y="1337966"/>
                </a:cubicBezTo>
                <a:cubicBezTo>
                  <a:pt x="1784202" y="1322572"/>
                  <a:pt x="1786552" y="1307014"/>
                  <a:pt x="1790359" y="1291784"/>
                </a:cubicBezTo>
                <a:cubicBezTo>
                  <a:pt x="1792720" y="1282339"/>
                  <a:pt x="1799919" y="1273806"/>
                  <a:pt x="1799595" y="1264075"/>
                </a:cubicBezTo>
                <a:cubicBezTo>
                  <a:pt x="1796818" y="1180766"/>
                  <a:pt x="1789152" y="1097660"/>
                  <a:pt x="1781123" y="1014693"/>
                </a:cubicBezTo>
                <a:cubicBezTo>
                  <a:pt x="1779900" y="1002058"/>
                  <a:pt x="1776601" y="989534"/>
                  <a:pt x="1771886" y="977748"/>
                </a:cubicBezTo>
                <a:cubicBezTo>
                  <a:pt x="1764215" y="958572"/>
                  <a:pt x="1753413" y="940803"/>
                  <a:pt x="1744177" y="922330"/>
                </a:cubicBezTo>
                <a:cubicBezTo>
                  <a:pt x="1741098" y="910015"/>
                  <a:pt x="1737431" y="897832"/>
                  <a:pt x="1734941" y="885384"/>
                </a:cubicBezTo>
                <a:cubicBezTo>
                  <a:pt x="1731268" y="867020"/>
                  <a:pt x="1729054" y="848391"/>
                  <a:pt x="1725704" y="829966"/>
                </a:cubicBezTo>
                <a:cubicBezTo>
                  <a:pt x="1722896" y="814520"/>
                  <a:pt x="1719547" y="799178"/>
                  <a:pt x="1716468" y="783784"/>
                </a:cubicBezTo>
                <a:cubicBezTo>
                  <a:pt x="1722626" y="651396"/>
                  <a:pt x="1723935" y="518694"/>
                  <a:pt x="1734941" y="386621"/>
                </a:cubicBezTo>
                <a:cubicBezTo>
                  <a:pt x="1736318" y="370099"/>
                  <a:pt x="1747591" y="355963"/>
                  <a:pt x="1753413" y="340439"/>
                </a:cubicBezTo>
                <a:cubicBezTo>
                  <a:pt x="1756832" y="331323"/>
                  <a:pt x="1757249" y="320831"/>
                  <a:pt x="1762650" y="312730"/>
                </a:cubicBezTo>
                <a:cubicBezTo>
                  <a:pt x="1769896" y="301862"/>
                  <a:pt x="1781123" y="294257"/>
                  <a:pt x="1790359" y="285021"/>
                </a:cubicBezTo>
                <a:cubicBezTo>
                  <a:pt x="1599285" y="263790"/>
                  <a:pt x="1626484" y="268208"/>
                  <a:pt x="1420904" y="238839"/>
                </a:cubicBezTo>
                <a:cubicBezTo>
                  <a:pt x="1359265" y="230033"/>
                  <a:pt x="1298307" y="215218"/>
                  <a:pt x="1236177" y="211130"/>
                </a:cubicBezTo>
                <a:cubicBezTo>
                  <a:pt x="1064027" y="199804"/>
                  <a:pt x="891353" y="198815"/>
                  <a:pt x="718941" y="192657"/>
                </a:cubicBezTo>
                <a:cubicBezTo>
                  <a:pt x="690400" y="164116"/>
                  <a:pt x="689834" y="160937"/>
                  <a:pt x="654286" y="137239"/>
                </a:cubicBezTo>
                <a:cubicBezTo>
                  <a:pt x="639349" y="127281"/>
                  <a:pt x="623864" y="118126"/>
                  <a:pt x="608104" y="109530"/>
                </a:cubicBezTo>
                <a:cubicBezTo>
                  <a:pt x="589973" y="99640"/>
                  <a:pt x="569870" y="93277"/>
                  <a:pt x="552686" y="81821"/>
                </a:cubicBezTo>
                <a:cubicBezTo>
                  <a:pt x="541818" y="74575"/>
                  <a:pt x="534213" y="63348"/>
                  <a:pt x="524977" y="54112"/>
                </a:cubicBezTo>
                <a:cubicBezTo>
                  <a:pt x="521898" y="38718"/>
                  <a:pt x="528000" y="17737"/>
                  <a:pt x="515741" y="7930"/>
                </a:cubicBezTo>
                <a:cubicBezTo>
                  <a:pt x="505828" y="0"/>
                  <a:pt x="488075" y="8504"/>
                  <a:pt x="478795" y="17166"/>
                </a:cubicBezTo>
                <a:cubicBezTo>
                  <a:pt x="440466" y="52940"/>
                  <a:pt x="406278" y="93615"/>
                  <a:pt x="377195" y="137239"/>
                </a:cubicBezTo>
                <a:lnTo>
                  <a:pt x="321777" y="220366"/>
                </a:lnTo>
                <a:cubicBezTo>
                  <a:pt x="298562" y="290013"/>
                  <a:pt x="329878" y="204165"/>
                  <a:pt x="294068" y="275784"/>
                </a:cubicBezTo>
                <a:cubicBezTo>
                  <a:pt x="289714" y="284492"/>
                  <a:pt x="288667" y="294544"/>
                  <a:pt x="284832" y="303493"/>
                </a:cubicBezTo>
                <a:cubicBezTo>
                  <a:pt x="267927" y="342937"/>
                  <a:pt x="265170" y="342024"/>
                  <a:pt x="238650" y="377384"/>
                </a:cubicBezTo>
                <a:cubicBezTo>
                  <a:pt x="217848" y="439785"/>
                  <a:pt x="246697" y="372145"/>
                  <a:pt x="201704" y="423566"/>
                </a:cubicBezTo>
                <a:cubicBezTo>
                  <a:pt x="187084" y="440274"/>
                  <a:pt x="177074" y="460511"/>
                  <a:pt x="164759" y="478984"/>
                </a:cubicBezTo>
                <a:cubicBezTo>
                  <a:pt x="158601" y="488220"/>
                  <a:pt x="155522" y="500535"/>
                  <a:pt x="146286" y="506693"/>
                </a:cubicBezTo>
                <a:cubicBezTo>
                  <a:pt x="137050" y="512851"/>
                  <a:pt x="128506" y="520202"/>
                  <a:pt x="118577" y="525166"/>
                </a:cubicBezTo>
                <a:cubicBezTo>
                  <a:pt x="109869" y="529520"/>
                  <a:pt x="100104" y="531323"/>
                  <a:pt x="90868" y="534402"/>
                </a:cubicBezTo>
                <a:cubicBezTo>
                  <a:pt x="81632" y="543639"/>
                  <a:pt x="70405" y="551243"/>
                  <a:pt x="63159" y="562112"/>
                </a:cubicBezTo>
                <a:cubicBezTo>
                  <a:pt x="33113" y="607183"/>
                  <a:pt x="79049" y="573932"/>
                  <a:pt x="35450" y="617530"/>
                </a:cubicBezTo>
                <a:cubicBezTo>
                  <a:pt x="27601" y="625379"/>
                  <a:pt x="10067" y="625148"/>
                  <a:pt x="7741" y="636002"/>
                </a:cubicBezTo>
                <a:cubicBezTo>
                  <a:pt x="0" y="672128"/>
                  <a:pt x="7741" y="712972"/>
                  <a:pt x="7741" y="72836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F0"/>
                </a:solidFill>
              </a:rPr>
              <a:t>egészségnap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3419872" y="5085184"/>
            <a:ext cx="2627259" cy="1137214"/>
          </a:xfrm>
          <a:custGeom>
            <a:avLst/>
            <a:gdLst>
              <a:gd name="connsiteX0" fmla="*/ 22604 w 2627259"/>
              <a:gd name="connsiteY0" fmla="*/ 703105 h 1137214"/>
              <a:gd name="connsiteX1" fmla="*/ 22604 w 2627259"/>
              <a:gd name="connsiteY1" fmla="*/ 703105 h 1137214"/>
              <a:gd name="connsiteX2" fmla="*/ 68786 w 2627259"/>
              <a:gd name="connsiteY2" fmla="*/ 527614 h 1137214"/>
              <a:gd name="connsiteX3" fmla="*/ 87259 w 2627259"/>
              <a:gd name="connsiteY3" fmla="*/ 490669 h 1137214"/>
              <a:gd name="connsiteX4" fmla="*/ 133440 w 2627259"/>
              <a:gd name="connsiteY4" fmla="*/ 407542 h 1137214"/>
              <a:gd name="connsiteX5" fmla="*/ 216568 w 2627259"/>
              <a:gd name="connsiteY5" fmla="*/ 342887 h 1137214"/>
              <a:gd name="connsiteX6" fmla="*/ 244277 w 2627259"/>
              <a:gd name="connsiteY6" fmla="*/ 324414 h 1137214"/>
              <a:gd name="connsiteX7" fmla="*/ 336640 w 2627259"/>
              <a:gd name="connsiteY7" fmla="*/ 305942 h 1137214"/>
              <a:gd name="connsiteX8" fmla="*/ 465950 w 2627259"/>
              <a:gd name="connsiteY8" fmla="*/ 278232 h 1137214"/>
              <a:gd name="connsiteX9" fmla="*/ 493659 w 2627259"/>
              <a:gd name="connsiteY9" fmla="*/ 268996 h 1137214"/>
              <a:gd name="connsiteX10" fmla="*/ 558313 w 2627259"/>
              <a:gd name="connsiteY10" fmla="*/ 259760 h 1137214"/>
              <a:gd name="connsiteX11" fmla="*/ 632204 w 2627259"/>
              <a:gd name="connsiteY11" fmla="*/ 241287 h 1137214"/>
              <a:gd name="connsiteX12" fmla="*/ 761513 w 2627259"/>
              <a:gd name="connsiteY12" fmla="*/ 222814 h 1137214"/>
              <a:gd name="connsiteX13" fmla="*/ 881586 w 2627259"/>
              <a:gd name="connsiteY13" fmla="*/ 195105 h 1137214"/>
              <a:gd name="connsiteX14" fmla="*/ 973950 w 2627259"/>
              <a:gd name="connsiteY14" fmla="*/ 176632 h 1137214"/>
              <a:gd name="connsiteX15" fmla="*/ 1047840 w 2627259"/>
              <a:gd name="connsiteY15" fmla="*/ 148923 h 1137214"/>
              <a:gd name="connsiteX16" fmla="*/ 1241804 w 2627259"/>
              <a:gd name="connsiteY16" fmla="*/ 93505 h 1137214"/>
              <a:gd name="connsiteX17" fmla="*/ 1278750 w 2627259"/>
              <a:gd name="connsiteY17" fmla="*/ 75032 h 1137214"/>
              <a:gd name="connsiteX18" fmla="*/ 1343404 w 2627259"/>
              <a:gd name="connsiteY18" fmla="*/ 56560 h 1137214"/>
              <a:gd name="connsiteX19" fmla="*/ 1528131 w 2627259"/>
              <a:gd name="connsiteY19" fmla="*/ 93505 h 1137214"/>
              <a:gd name="connsiteX20" fmla="*/ 1657440 w 2627259"/>
              <a:gd name="connsiteY20" fmla="*/ 185869 h 1137214"/>
              <a:gd name="connsiteX21" fmla="*/ 1703622 w 2627259"/>
              <a:gd name="connsiteY21" fmla="*/ 204342 h 1137214"/>
              <a:gd name="connsiteX22" fmla="*/ 1795986 w 2627259"/>
              <a:gd name="connsiteY22" fmla="*/ 259760 h 1137214"/>
              <a:gd name="connsiteX23" fmla="*/ 1934531 w 2627259"/>
              <a:gd name="connsiteY23" fmla="*/ 370596 h 1137214"/>
              <a:gd name="connsiteX24" fmla="*/ 1980713 w 2627259"/>
              <a:gd name="connsiteY24" fmla="*/ 389069 h 1137214"/>
              <a:gd name="connsiteX25" fmla="*/ 2036131 w 2627259"/>
              <a:gd name="connsiteY25" fmla="*/ 416778 h 1137214"/>
              <a:gd name="connsiteX26" fmla="*/ 2146968 w 2627259"/>
              <a:gd name="connsiteY26" fmla="*/ 462960 h 1137214"/>
              <a:gd name="connsiteX27" fmla="*/ 2267040 w 2627259"/>
              <a:gd name="connsiteY27" fmla="*/ 472196 h 1137214"/>
              <a:gd name="connsiteX28" fmla="*/ 2433295 w 2627259"/>
              <a:gd name="connsiteY28" fmla="*/ 509142 h 1137214"/>
              <a:gd name="connsiteX29" fmla="*/ 2608786 w 2627259"/>
              <a:gd name="connsiteY29" fmla="*/ 536851 h 1137214"/>
              <a:gd name="connsiteX30" fmla="*/ 2627259 w 2627259"/>
              <a:gd name="connsiteY30" fmla="*/ 573796 h 1137214"/>
              <a:gd name="connsiteX31" fmla="*/ 2590313 w 2627259"/>
              <a:gd name="connsiteY31" fmla="*/ 703105 h 1137214"/>
              <a:gd name="connsiteX32" fmla="*/ 2571840 w 2627259"/>
              <a:gd name="connsiteY32" fmla="*/ 730814 h 1137214"/>
              <a:gd name="connsiteX33" fmla="*/ 2507186 w 2627259"/>
              <a:gd name="connsiteY33" fmla="*/ 795469 h 1137214"/>
              <a:gd name="connsiteX34" fmla="*/ 2442531 w 2627259"/>
              <a:gd name="connsiteY34" fmla="*/ 878596 h 1137214"/>
              <a:gd name="connsiteX35" fmla="*/ 2405586 w 2627259"/>
              <a:gd name="connsiteY35" fmla="*/ 906305 h 1137214"/>
              <a:gd name="connsiteX36" fmla="*/ 2368640 w 2627259"/>
              <a:gd name="connsiteY36" fmla="*/ 915542 h 1137214"/>
              <a:gd name="connsiteX37" fmla="*/ 2340931 w 2627259"/>
              <a:gd name="connsiteY37" fmla="*/ 924778 h 1137214"/>
              <a:gd name="connsiteX38" fmla="*/ 2257804 w 2627259"/>
              <a:gd name="connsiteY38" fmla="*/ 952487 h 1137214"/>
              <a:gd name="connsiteX39" fmla="*/ 2220859 w 2627259"/>
              <a:gd name="connsiteY39" fmla="*/ 970960 h 1137214"/>
              <a:gd name="connsiteX40" fmla="*/ 2193150 w 2627259"/>
              <a:gd name="connsiteY40" fmla="*/ 980196 h 1137214"/>
              <a:gd name="connsiteX41" fmla="*/ 2146968 w 2627259"/>
              <a:gd name="connsiteY41" fmla="*/ 998669 h 1137214"/>
              <a:gd name="connsiteX42" fmla="*/ 2119259 w 2627259"/>
              <a:gd name="connsiteY42" fmla="*/ 1007905 h 1137214"/>
              <a:gd name="connsiteX43" fmla="*/ 1989950 w 2627259"/>
              <a:gd name="connsiteY43" fmla="*/ 1017142 h 1137214"/>
              <a:gd name="connsiteX44" fmla="*/ 1805222 w 2627259"/>
              <a:gd name="connsiteY44" fmla="*/ 1035614 h 1137214"/>
              <a:gd name="connsiteX45" fmla="*/ 1583550 w 2627259"/>
              <a:gd name="connsiteY45" fmla="*/ 1063323 h 1137214"/>
              <a:gd name="connsiteX46" fmla="*/ 1417295 w 2627259"/>
              <a:gd name="connsiteY46" fmla="*/ 1081796 h 1137214"/>
              <a:gd name="connsiteX47" fmla="*/ 1352640 w 2627259"/>
              <a:gd name="connsiteY47" fmla="*/ 1100269 h 1137214"/>
              <a:gd name="connsiteX48" fmla="*/ 1297222 w 2627259"/>
              <a:gd name="connsiteY48" fmla="*/ 1109505 h 1137214"/>
              <a:gd name="connsiteX49" fmla="*/ 1186386 w 2627259"/>
              <a:gd name="connsiteY49" fmla="*/ 1127978 h 1137214"/>
              <a:gd name="connsiteX50" fmla="*/ 1094022 w 2627259"/>
              <a:gd name="connsiteY50" fmla="*/ 1137214 h 1137214"/>
              <a:gd name="connsiteX51" fmla="*/ 779986 w 2627259"/>
              <a:gd name="connsiteY51" fmla="*/ 1118742 h 1137214"/>
              <a:gd name="connsiteX52" fmla="*/ 687622 w 2627259"/>
              <a:gd name="connsiteY52" fmla="*/ 1091032 h 1137214"/>
              <a:gd name="connsiteX53" fmla="*/ 586022 w 2627259"/>
              <a:gd name="connsiteY53" fmla="*/ 1063323 h 1137214"/>
              <a:gd name="connsiteX54" fmla="*/ 502895 w 2627259"/>
              <a:gd name="connsiteY54" fmla="*/ 1026378 h 1137214"/>
              <a:gd name="connsiteX55" fmla="*/ 392059 w 2627259"/>
              <a:gd name="connsiteY55" fmla="*/ 980196 h 1137214"/>
              <a:gd name="connsiteX56" fmla="*/ 299695 w 2627259"/>
              <a:gd name="connsiteY56" fmla="*/ 943251 h 1137214"/>
              <a:gd name="connsiteX57" fmla="*/ 244277 w 2627259"/>
              <a:gd name="connsiteY57" fmla="*/ 934014 h 1137214"/>
              <a:gd name="connsiteX58" fmla="*/ 179622 w 2627259"/>
              <a:gd name="connsiteY58" fmla="*/ 897069 h 1137214"/>
              <a:gd name="connsiteX59" fmla="*/ 142677 w 2627259"/>
              <a:gd name="connsiteY59" fmla="*/ 841651 h 1137214"/>
              <a:gd name="connsiteX60" fmla="*/ 124204 w 2627259"/>
              <a:gd name="connsiteY60" fmla="*/ 813942 h 1137214"/>
              <a:gd name="connsiteX61" fmla="*/ 114968 w 2627259"/>
              <a:gd name="connsiteY61" fmla="*/ 786232 h 1137214"/>
              <a:gd name="connsiteX62" fmla="*/ 31840 w 2627259"/>
              <a:gd name="connsiteY62" fmla="*/ 721578 h 1137214"/>
              <a:gd name="connsiteX63" fmla="*/ 22604 w 2627259"/>
              <a:gd name="connsiteY63" fmla="*/ 703105 h 11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627259" h="1137214">
                <a:moveTo>
                  <a:pt x="22604" y="703105"/>
                </a:moveTo>
                <a:lnTo>
                  <a:pt x="22604" y="703105"/>
                </a:lnTo>
                <a:cubicBezTo>
                  <a:pt x="37998" y="644608"/>
                  <a:pt x="51174" y="585482"/>
                  <a:pt x="68786" y="527614"/>
                </a:cubicBezTo>
                <a:cubicBezTo>
                  <a:pt x="72795" y="514442"/>
                  <a:pt x="81835" y="503324"/>
                  <a:pt x="87259" y="490669"/>
                </a:cubicBezTo>
                <a:cubicBezTo>
                  <a:pt x="104681" y="450017"/>
                  <a:pt x="88436" y="452546"/>
                  <a:pt x="133440" y="407542"/>
                </a:cubicBezTo>
                <a:cubicBezTo>
                  <a:pt x="195743" y="345239"/>
                  <a:pt x="164075" y="360384"/>
                  <a:pt x="216568" y="342887"/>
                </a:cubicBezTo>
                <a:cubicBezTo>
                  <a:pt x="225804" y="336729"/>
                  <a:pt x="234074" y="328787"/>
                  <a:pt x="244277" y="324414"/>
                </a:cubicBezTo>
                <a:cubicBezTo>
                  <a:pt x="263048" y="316369"/>
                  <a:pt x="322316" y="308807"/>
                  <a:pt x="336640" y="305942"/>
                </a:cubicBezTo>
                <a:cubicBezTo>
                  <a:pt x="379866" y="297297"/>
                  <a:pt x="424130" y="292171"/>
                  <a:pt x="465950" y="278232"/>
                </a:cubicBezTo>
                <a:cubicBezTo>
                  <a:pt x="475186" y="275153"/>
                  <a:pt x="484112" y="270905"/>
                  <a:pt x="493659" y="268996"/>
                </a:cubicBezTo>
                <a:cubicBezTo>
                  <a:pt x="515006" y="264727"/>
                  <a:pt x="536966" y="264029"/>
                  <a:pt x="558313" y="259760"/>
                </a:cubicBezTo>
                <a:cubicBezTo>
                  <a:pt x="583208" y="254781"/>
                  <a:pt x="607225" y="245829"/>
                  <a:pt x="632204" y="241287"/>
                </a:cubicBezTo>
                <a:cubicBezTo>
                  <a:pt x="675042" y="233498"/>
                  <a:pt x="718818" y="231353"/>
                  <a:pt x="761513" y="222814"/>
                </a:cubicBezTo>
                <a:cubicBezTo>
                  <a:pt x="901442" y="194829"/>
                  <a:pt x="681117" y="239654"/>
                  <a:pt x="881586" y="195105"/>
                </a:cubicBezTo>
                <a:cubicBezTo>
                  <a:pt x="912236" y="188294"/>
                  <a:pt x="943698" y="185035"/>
                  <a:pt x="973950" y="176632"/>
                </a:cubicBezTo>
                <a:cubicBezTo>
                  <a:pt x="999295" y="169592"/>
                  <a:pt x="1022995" y="157565"/>
                  <a:pt x="1047840" y="148923"/>
                </a:cubicBezTo>
                <a:cubicBezTo>
                  <a:pt x="1191643" y="98905"/>
                  <a:pt x="1143181" y="109943"/>
                  <a:pt x="1241804" y="93505"/>
                </a:cubicBezTo>
                <a:cubicBezTo>
                  <a:pt x="1254119" y="87347"/>
                  <a:pt x="1266094" y="80456"/>
                  <a:pt x="1278750" y="75032"/>
                </a:cubicBezTo>
                <a:cubicBezTo>
                  <a:pt x="1297299" y="67082"/>
                  <a:pt x="1324658" y="61246"/>
                  <a:pt x="1343404" y="56560"/>
                </a:cubicBezTo>
                <a:cubicBezTo>
                  <a:pt x="1418818" y="0"/>
                  <a:pt x="1382128" y="10770"/>
                  <a:pt x="1528131" y="93505"/>
                </a:cubicBezTo>
                <a:cubicBezTo>
                  <a:pt x="1574216" y="119620"/>
                  <a:pt x="1612655" y="157584"/>
                  <a:pt x="1657440" y="185869"/>
                </a:cubicBezTo>
                <a:cubicBezTo>
                  <a:pt x="1671458" y="194723"/>
                  <a:pt x="1689301" y="195988"/>
                  <a:pt x="1703622" y="204342"/>
                </a:cubicBezTo>
                <a:cubicBezTo>
                  <a:pt x="1814219" y="268856"/>
                  <a:pt x="1729175" y="237488"/>
                  <a:pt x="1795986" y="259760"/>
                </a:cubicBezTo>
                <a:cubicBezTo>
                  <a:pt x="1834428" y="292711"/>
                  <a:pt x="1891718" y="344250"/>
                  <a:pt x="1934531" y="370596"/>
                </a:cubicBezTo>
                <a:cubicBezTo>
                  <a:pt x="1948651" y="379285"/>
                  <a:pt x="1965619" y="382208"/>
                  <a:pt x="1980713" y="389069"/>
                </a:cubicBezTo>
                <a:cubicBezTo>
                  <a:pt x="1999515" y="397615"/>
                  <a:pt x="2017258" y="408390"/>
                  <a:pt x="2036131" y="416778"/>
                </a:cubicBezTo>
                <a:cubicBezTo>
                  <a:pt x="2072706" y="433033"/>
                  <a:pt x="2108049" y="453619"/>
                  <a:pt x="2146968" y="462960"/>
                </a:cubicBezTo>
                <a:cubicBezTo>
                  <a:pt x="2186002" y="472328"/>
                  <a:pt x="2227016" y="469117"/>
                  <a:pt x="2267040" y="472196"/>
                </a:cubicBezTo>
                <a:cubicBezTo>
                  <a:pt x="2322458" y="484511"/>
                  <a:pt x="2377514" y="498589"/>
                  <a:pt x="2433295" y="509142"/>
                </a:cubicBezTo>
                <a:cubicBezTo>
                  <a:pt x="2491484" y="520151"/>
                  <a:pt x="2552603" y="518124"/>
                  <a:pt x="2608786" y="536851"/>
                </a:cubicBezTo>
                <a:cubicBezTo>
                  <a:pt x="2621848" y="541205"/>
                  <a:pt x="2621101" y="561481"/>
                  <a:pt x="2627259" y="573796"/>
                </a:cubicBezTo>
                <a:cubicBezTo>
                  <a:pt x="2611789" y="651145"/>
                  <a:pt x="2620327" y="650582"/>
                  <a:pt x="2590313" y="703105"/>
                </a:cubicBezTo>
                <a:cubicBezTo>
                  <a:pt x="2584805" y="712743"/>
                  <a:pt x="2579266" y="722563"/>
                  <a:pt x="2571840" y="730814"/>
                </a:cubicBezTo>
                <a:cubicBezTo>
                  <a:pt x="2551451" y="753469"/>
                  <a:pt x="2524093" y="770110"/>
                  <a:pt x="2507186" y="795469"/>
                </a:cubicBezTo>
                <a:cubicBezTo>
                  <a:pt x="2479390" y="837162"/>
                  <a:pt x="2476292" y="849657"/>
                  <a:pt x="2442531" y="878596"/>
                </a:cubicBezTo>
                <a:cubicBezTo>
                  <a:pt x="2430843" y="888614"/>
                  <a:pt x="2419355" y="899421"/>
                  <a:pt x="2405586" y="906305"/>
                </a:cubicBezTo>
                <a:cubicBezTo>
                  <a:pt x="2394232" y="911982"/>
                  <a:pt x="2380846" y="912055"/>
                  <a:pt x="2368640" y="915542"/>
                </a:cubicBezTo>
                <a:cubicBezTo>
                  <a:pt x="2359279" y="918217"/>
                  <a:pt x="2350292" y="922103"/>
                  <a:pt x="2340931" y="924778"/>
                </a:cubicBezTo>
                <a:cubicBezTo>
                  <a:pt x="2288398" y="939787"/>
                  <a:pt x="2315123" y="927011"/>
                  <a:pt x="2257804" y="952487"/>
                </a:cubicBezTo>
                <a:cubicBezTo>
                  <a:pt x="2245222" y="958079"/>
                  <a:pt x="2233514" y="965536"/>
                  <a:pt x="2220859" y="970960"/>
                </a:cubicBezTo>
                <a:cubicBezTo>
                  <a:pt x="2211910" y="974795"/>
                  <a:pt x="2202266" y="976778"/>
                  <a:pt x="2193150" y="980196"/>
                </a:cubicBezTo>
                <a:cubicBezTo>
                  <a:pt x="2177626" y="986018"/>
                  <a:pt x="2162492" y="992847"/>
                  <a:pt x="2146968" y="998669"/>
                </a:cubicBezTo>
                <a:cubicBezTo>
                  <a:pt x="2137852" y="1002087"/>
                  <a:pt x="2128928" y="1006767"/>
                  <a:pt x="2119259" y="1007905"/>
                </a:cubicBezTo>
                <a:cubicBezTo>
                  <a:pt x="2076342" y="1012954"/>
                  <a:pt x="2032996" y="1013344"/>
                  <a:pt x="1989950" y="1017142"/>
                </a:cubicBezTo>
                <a:cubicBezTo>
                  <a:pt x="1928306" y="1022581"/>
                  <a:pt x="1866709" y="1028627"/>
                  <a:pt x="1805222" y="1035614"/>
                </a:cubicBezTo>
                <a:cubicBezTo>
                  <a:pt x="1731232" y="1044022"/>
                  <a:pt x="1657560" y="1055100"/>
                  <a:pt x="1583550" y="1063323"/>
                </a:cubicBezTo>
                <a:lnTo>
                  <a:pt x="1417295" y="1081796"/>
                </a:lnTo>
                <a:cubicBezTo>
                  <a:pt x="1390890" y="1090597"/>
                  <a:pt x="1381629" y="1094471"/>
                  <a:pt x="1352640" y="1100269"/>
                </a:cubicBezTo>
                <a:cubicBezTo>
                  <a:pt x="1334276" y="1103942"/>
                  <a:pt x="1315695" y="1106426"/>
                  <a:pt x="1297222" y="1109505"/>
                </a:cubicBezTo>
                <a:cubicBezTo>
                  <a:pt x="1243895" y="1127282"/>
                  <a:pt x="1276810" y="1118460"/>
                  <a:pt x="1186386" y="1127978"/>
                </a:cubicBezTo>
                <a:lnTo>
                  <a:pt x="1094022" y="1137214"/>
                </a:lnTo>
                <a:cubicBezTo>
                  <a:pt x="989343" y="1131057"/>
                  <a:pt x="884350" y="1128924"/>
                  <a:pt x="779986" y="1118742"/>
                </a:cubicBezTo>
                <a:cubicBezTo>
                  <a:pt x="735679" y="1114419"/>
                  <a:pt x="723690" y="1100049"/>
                  <a:pt x="687622" y="1091032"/>
                </a:cubicBezTo>
                <a:cubicBezTo>
                  <a:pt x="637947" y="1078613"/>
                  <a:pt x="636983" y="1085972"/>
                  <a:pt x="586022" y="1063323"/>
                </a:cubicBezTo>
                <a:cubicBezTo>
                  <a:pt x="558313" y="1051008"/>
                  <a:pt x="530331" y="1039289"/>
                  <a:pt x="502895" y="1026378"/>
                </a:cubicBezTo>
                <a:cubicBezTo>
                  <a:pt x="406282" y="980913"/>
                  <a:pt x="460960" y="997421"/>
                  <a:pt x="392059" y="980196"/>
                </a:cubicBezTo>
                <a:cubicBezTo>
                  <a:pt x="353836" y="961084"/>
                  <a:pt x="345352" y="954665"/>
                  <a:pt x="299695" y="943251"/>
                </a:cubicBezTo>
                <a:cubicBezTo>
                  <a:pt x="281527" y="938709"/>
                  <a:pt x="262750" y="937093"/>
                  <a:pt x="244277" y="934014"/>
                </a:cubicBezTo>
                <a:cubicBezTo>
                  <a:pt x="233384" y="928568"/>
                  <a:pt x="189778" y="908676"/>
                  <a:pt x="179622" y="897069"/>
                </a:cubicBezTo>
                <a:cubicBezTo>
                  <a:pt x="165002" y="880361"/>
                  <a:pt x="154992" y="860124"/>
                  <a:pt x="142677" y="841651"/>
                </a:cubicBezTo>
                <a:lnTo>
                  <a:pt x="124204" y="813942"/>
                </a:lnTo>
                <a:cubicBezTo>
                  <a:pt x="121125" y="804705"/>
                  <a:pt x="120369" y="794333"/>
                  <a:pt x="114968" y="786232"/>
                </a:cubicBezTo>
                <a:cubicBezTo>
                  <a:pt x="101306" y="765739"/>
                  <a:pt x="47568" y="726821"/>
                  <a:pt x="31840" y="721578"/>
                </a:cubicBezTo>
                <a:cubicBezTo>
                  <a:pt x="0" y="710965"/>
                  <a:pt x="24143" y="706184"/>
                  <a:pt x="22604" y="70310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A80000"/>
                </a:solidFill>
              </a:rPr>
              <a:t>salátakészítés</a:t>
            </a:r>
            <a:endParaRPr lang="hu-HU" dirty="0">
              <a:solidFill>
                <a:srgbClr val="A80000"/>
              </a:solidFill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3563888" y="3212976"/>
            <a:ext cx="2133600" cy="1182255"/>
          </a:xfrm>
          <a:custGeom>
            <a:avLst/>
            <a:gdLst>
              <a:gd name="connsiteX0" fmla="*/ 932873 w 2133600"/>
              <a:gd name="connsiteY0" fmla="*/ 138545 h 1182255"/>
              <a:gd name="connsiteX1" fmla="*/ 932873 w 2133600"/>
              <a:gd name="connsiteY1" fmla="*/ 138545 h 1182255"/>
              <a:gd name="connsiteX2" fmla="*/ 1108364 w 2133600"/>
              <a:gd name="connsiteY2" fmla="*/ 157018 h 1182255"/>
              <a:gd name="connsiteX3" fmla="*/ 1219200 w 2133600"/>
              <a:gd name="connsiteY3" fmla="*/ 184727 h 1182255"/>
              <a:gd name="connsiteX4" fmla="*/ 1366982 w 2133600"/>
              <a:gd name="connsiteY4" fmla="*/ 193964 h 1182255"/>
              <a:gd name="connsiteX5" fmla="*/ 1496291 w 2133600"/>
              <a:gd name="connsiteY5" fmla="*/ 203200 h 1182255"/>
              <a:gd name="connsiteX6" fmla="*/ 1625600 w 2133600"/>
              <a:gd name="connsiteY6" fmla="*/ 277091 h 1182255"/>
              <a:gd name="connsiteX7" fmla="*/ 1727200 w 2133600"/>
              <a:gd name="connsiteY7" fmla="*/ 332509 h 1182255"/>
              <a:gd name="connsiteX8" fmla="*/ 1810327 w 2133600"/>
              <a:gd name="connsiteY8" fmla="*/ 397164 h 1182255"/>
              <a:gd name="connsiteX9" fmla="*/ 1838037 w 2133600"/>
              <a:gd name="connsiteY9" fmla="*/ 434109 h 1182255"/>
              <a:gd name="connsiteX10" fmla="*/ 1865746 w 2133600"/>
              <a:gd name="connsiteY10" fmla="*/ 461818 h 1182255"/>
              <a:gd name="connsiteX11" fmla="*/ 1930400 w 2133600"/>
              <a:gd name="connsiteY11" fmla="*/ 544945 h 1182255"/>
              <a:gd name="connsiteX12" fmla="*/ 1958109 w 2133600"/>
              <a:gd name="connsiteY12" fmla="*/ 600364 h 1182255"/>
              <a:gd name="connsiteX13" fmla="*/ 1967346 w 2133600"/>
              <a:gd name="connsiteY13" fmla="*/ 637309 h 1182255"/>
              <a:gd name="connsiteX14" fmla="*/ 1985818 w 2133600"/>
              <a:gd name="connsiteY14" fmla="*/ 683491 h 1182255"/>
              <a:gd name="connsiteX15" fmla="*/ 2013527 w 2133600"/>
              <a:gd name="connsiteY15" fmla="*/ 757382 h 1182255"/>
              <a:gd name="connsiteX16" fmla="*/ 2050473 w 2133600"/>
              <a:gd name="connsiteY16" fmla="*/ 794327 h 1182255"/>
              <a:gd name="connsiteX17" fmla="*/ 2087418 w 2133600"/>
              <a:gd name="connsiteY17" fmla="*/ 868218 h 1182255"/>
              <a:gd name="connsiteX18" fmla="*/ 2115127 w 2133600"/>
              <a:gd name="connsiteY18" fmla="*/ 914400 h 1182255"/>
              <a:gd name="connsiteX19" fmla="*/ 2133600 w 2133600"/>
              <a:gd name="connsiteY19" fmla="*/ 969818 h 1182255"/>
              <a:gd name="connsiteX20" fmla="*/ 2115127 w 2133600"/>
              <a:gd name="connsiteY20" fmla="*/ 1071418 h 1182255"/>
              <a:gd name="connsiteX21" fmla="*/ 2096655 w 2133600"/>
              <a:gd name="connsiteY21" fmla="*/ 1117600 h 1182255"/>
              <a:gd name="connsiteX22" fmla="*/ 2059709 w 2133600"/>
              <a:gd name="connsiteY22" fmla="*/ 1145309 h 1182255"/>
              <a:gd name="connsiteX23" fmla="*/ 2032000 w 2133600"/>
              <a:gd name="connsiteY23" fmla="*/ 1163782 h 1182255"/>
              <a:gd name="connsiteX24" fmla="*/ 1865746 w 2133600"/>
              <a:gd name="connsiteY24" fmla="*/ 1182255 h 1182255"/>
              <a:gd name="connsiteX25" fmla="*/ 960582 w 2133600"/>
              <a:gd name="connsiteY25" fmla="*/ 1173018 h 1182255"/>
              <a:gd name="connsiteX26" fmla="*/ 822037 w 2133600"/>
              <a:gd name="connsiteY26" fmla="*/ 1108364 h 1182255"/>
              <a:gd name="connsiteX27" fmla="*/ 701964 w 2133600"/>
              <a:gd name="connsiteY27" fmla="*/ 1071418 h 1182255"/>
              <a:gd name="connsiteX28" fmla="*/ 665018 w 2133600"/>
              <a:gd name="connsiteY28" fmla="*/ 1052945 h 1182255"/>
              <a:gd name="connsiteX29" fmla="*/ 581891 w 2133600"/>
              <a:gd name="connsiteY29" fmla="*/ 1025236 h 1182255"/>
              <a:gd name="connsiteX30" fmla="*/ 544946 w 2133600"/>
              <a:gd name="connsiteY30" fmla="*/ 997527 h 1182255"/>
              <a:gd name="connsiteX31" fmla="*/ 517237 w 2133600"/>
              <a:gd name="connsiteY31" fmla="*/ 988291 h 1182255"/>
              <a:gd name="connsiteX32" fmla="*/ 489527 w 2133600"/>
              <a:gd name="connsiteY32" fmla="*/ 960582 h 1182255"/>
              <a:gd name="connsiteX33" fmla="*/ 369455 w 2133600"/>
              <a:gd name="connsiteY33" fmla="*/ 886691 h 1182255"/>
              <a:gd name="connsiteX34" fmla="*/ 277091 w 2133600"/>
              <a:gd name="connsiteY34" fmla="*/ 840509 h 1182255"/>
              <a:gd name="connsiteX35" fmla="*/ 230909 w 2133600"/>
              <a:gd name="connsiteY35" fmla="*/ 803564 h 1182255"/>
              <a:gd name="connsiteX36" fmla="*/ 110837 w 2133600"/>
              <a:gd name="connsiteY36" fmla="*/ 692727 h 1182255"/>
              <a:gd name="connsiteX37" fmla="*/ 64655 w 2133600"/>
              <a:gd name="connsiteY37" fmla="*/ 665018 h 1182255"/>
              <a:gd name="connsiteX38" fmla="*/ 0 w 2133600"/>
              <a:gd name="connsiteY38" fmla="*/ 609600 h 1182255"/>
              <a:gd name="connsiteX39" fmla="*/ 18473 w 2133600"/>
              <a:gd name="connsiteY39" fmla="*/ 434109 h 1182255"/>
              <a:gd name="connsiteX40" fmla="*/ 46182 w 2133600"/>
              <a:gd name="connsiteY40" fmla="*/ 369455 h 1182255"/>
              <a:gd name="connsiteX41" fmla="*/ 55418 w 2133600"/>
              <a:gd name="connsiteY41" fmla="*/ 323273 h 1182255"/>
              <a:gd name="connsiteX42" fmla="*/ 92364 w 2133600"/>
              <a:gd name="connsiteY42" fmla="*/ 240145 h 1182255"/>
              <a:gd name="connsiteX43" fmla="*/ 110837 w 2133600"/>
              <a:gd name="connsiteY43" fmla="*/ 120073 h 1182255"/>
              <a:gd name="connsiteX44" fmla="*/ 147782 w 2133600"/>
              <a:gd name="connsiteY44" fmla="*/ 36945 h 1182255"/>
              <a:gd name="connsiteX45" fmla="*/ 184727 w 2133600"/>
              <a:gd name="connsiteY45" fmla="*/ 9236 h 1182255"/>
              <a:gd name="connsiteX46" fmla="*/ 221673 w 2133600"/>
              <a:gd name="connsiteY46" fmla="*/ 0 h 1182255"/>
              <a:gd name="connsiteX47" fmla="*/ 332509 w 2133600"/>
              <a:gd name="connsiteY47" fmla="*/ 9236 h 1182255"/>
              <a:gd name="connsiteX48" fmla="*/ 369455 w 2133600"/>
              <a:gd name="connsiteY48" fmla="*/ 27709 h 1182255"/>
              <a:gd name="connsiteX49" fmla="*/ 406400 w 2133600"/>
              <a:gd name="connsiteY49" fmla="*/ 36945 h 1182255"/>
              <a:gd name="connsiteX50" fmla="*/ 572655 w 2133600"/>
              <a:gd name="connsiteY50" fmla="*/ 101600 h 1182255"/>
              <a:gd name="connsiteX51" fmla="*/ 674255 w 2133600"/>
              <a:gd name="connsiteY51" fmla="*/ 147782 h 1182255"/>
              <a:gd name="connsiteX52" fmla="*/ 932873 w 2133600"/>
              <a:gd name="connsiteY52" fmla="*/ 138545 h 118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33600" h="1182255">
                <a:moveTo>
                  <a:pt x="932873" y="138545"/>
                </a:moveTo>
                <a:lnTo>
                  <a:pt x="932873" y="138545"/>
                </a:lnTo>
                <a:cubicBezTo>
                  <a:pt x="991370" y="144703"/>
                  <a:pt x="1050294" y="147652"/>
                  <a:pt x="1108364" y="157018"/>
                </a:cubicBezTo>
                <a:cubicBezTo>
                  <a:pt x="1145960" y="163082"/>
                  <a:pt x="1181500" y="179341"/>
                  <a:pt x="1219200" y="184727"/>
                </a:cubicBezTo>
                <a:cubicBezTo>
                  <a:pt x="1268061" y="191707"/>
                  <a:pt x="1317735" y="190681"/>
                  <a:pt x="1366982" y="193964"/>
                </a:cubicBezTo>
                <a:lnTo>
                  <a:pt x="1496291" y="203200"/>
                </a:lnTo>
                <a:cubicBezTo>
                  <a:pt x="1539394" y="227830"/>
                  <a:pt x="1581197" y="254890"/>
                  <a:pt x="1625600" y="277091"/>
                </a:cubicBezTo>
                <a:cubicBezTo>
                  <a:pt x="1658439" y="293511"/>
                  <a:pt x="1698017" y="312446"/>
                  <a:pt x="1727200" y="332509"/>
                </a:cubicBezTo>
                <a:cubicBezTo>
                  <a:pt x="1756127" y="352396"/>
                  <a:pt x="1789264" y="369082"/>
                  <a:pt x="1810327" y="397164"/>
                </a:cubicBezTo>
                <a:cubicBezTo>
                  <a:pt x="1819564" y="409479"/>
                  <a:pt x="1828019" y="422421"/>
                  <a:pt x="1838037" y="434109"/>
                </a:cubicBezTo>
                <a:cubicBezTo>
                  <a:pt x="1846538" y="444026"/>
                  <a:pt x="1857727" y="451507"/>
                  <a:pt x="1865746" y="461818"/>
                </a:cubicBezTo>
                <a:cubicBezTo>
                  <a:pt x="1943080" y="561248"/>
                  <a:pt x="1867492" y="482037"/>
                  <a:pt x="1930400" y="544945"/>
                </a:cubicBezTo>
                <a:cubicBezTo>
                  <a:pt x="1939636" y="563418"/>
                  <a:pt x="1950438" y="581188"/>
                  <a:pt x="1958109" y="600364"/>
                </a:cubicBezTo>
                <a:cubicBezTo>
                  <a:pt x="1962824" y="612150"/>
                  <a:pt x="1963332" y="625266"/>
                  <a:pt x="1967346" y="637309"/>
                </a:cubicBezTo>
                <a:cubicBezTo>
                  <a:pt x="1972589" y="653038"/>
                  <a:pt x="1980575" y="667762"/>
                  <a:pt x="1985818" y="683491"/>
                </a:cubicBezTo>
                <a:cubicBezTo>
                  <a:pt x="1997031" y="717131"/>
                  <a:pt x="1990857" y="727155"/>
                  <a:pt x="2013527" y="757382"/>
                </a:cubicBezTo>
                <a:cubicBezTo>
                  <a:pt x="2023977" y="771315"/>
                  <a:pt x="2038158" y="782012"/>
                  <a:pt x="2050473" y="794327"/>
                </a:cubicBezTo>
                <a:cubicBezTo>
                  <a:pt x="2062788" y="818957"/>
                  <a:pt x="2074363" y="843972"/>
                  <a:pt x="2087418" y="868218"/>
                </a:cubicBezTo>
                <a:cubicBezTo>
                  <a:pt x="2095929" y="884025"/>
                  <a:pt x="2107698" y="898057"/>
                  <a:pt x="2115127" y="914400"/>
                </a:cubicBezTo>
                <a:cubicBezTo>
                  <a:pt x="2123185" y="932127"/>
                  <a:pt x="2133600" y="969818"/>
                  <a:pt x="2133600" y="969818"/>
                </a:cubicBezTo>
                <a:cubicBezTo>
                  <a:pt x="2127442" y="1003685"/>
                  <a:pt x="2123475" y="1038024"/>
                  <a:pt x="2115127" y="1071418"/>
                </a:cubicBezTo>
                <a:cubicBezTo>
                  <a:pt x="2111106" y="1087503"/>
                  <a:pt x="2106603" y="1104336"/>
                  <a:pt x="2096655" y="1117600"/>
                </a:cubicBezTo>
                <a:cubicBezTo>
                  <a:pt x="2087419" y="1129915"/>
                  <a:pt x="2072236" y="1136361"/>
                  <a:pt x="2059709" y="1145309"/>
                </a:cubicBezTo>
                <a:cubicBezTo>
                  <a:pt x="2050676" y="1151761"/>
                  <a:pt x="2042203" y="1159409"/>
                  <a:pt x="2032000" y="1163782"/>
                </a:cubicBezTo>
                <a:cubicBezTo>
                  <a:pt x="1992568" y="1180681"/>
                  <a:pt x="1873468" y="1181703"/>
                  <a:pt x="1865746" y="1182255"/>
                </a:cubicBezTo>
                <a:lnTo>
                  <a:pt x="960582" y="1173018"/>
                </a:lnTo>
                <a:cubicBezTo>
                  <a:pt x="919855" y="1171843"/>
                  <a:pt x="849318" y="1119524"/>
                  <a:pt x="822037" y="1108364"/>
                </a:cubicBezTo>
                <a:cubicBezTo>
                  <a:pt x="783279" y="1092508"/>
                  <a:pt x="741453" y="1085355"/>
                  <a:pt x="701964" y="1071418"/>
                </a:cubicBezTo>
                <a:cubicBezTo>
                  <a:pt x="688980" y="1066835"/>
                  <a:pt x="677869" y="1057888"/>
                  <a:pt x="665018" y="1052945"/>
                </a:cubicBezTo>
                <a:cubicBezTo>
                  <a:pt x="637757" y="1042460"/>
                  <a:pt x="609600" y="1034472"/>
                  <a:pt x="581891" y="1025236"/>
                </a:cubicBezTo>
                <a:cubicBezTo>
                  <a:pt x="569576" y="1016000"/>
                  <a:pt x="558312" y="1005164"/>
                  <a:pt x="544946" y="997527"/>
                </a:cubicBezTo>
                <a:cubicBezTo>
                  <a:pt x="536493" y="992697"/>
                  <a:pt x="525338" y="993691"/>
                  <a:pt x="517237" y="988291"/>
                </a:cubicBezTo>
                <a:cubicBezTo>
                  <a:pt x="506368" y="981045"/>
                  <a:pt x="499838" y="968602"/>
                  <a:pt x="489527" y="960582"/>
                </a:cubicBezTo>
                <a:cubicBezTo>
                  <a:pt x="460183" y="937759"/>
                  <a:pt x="401143" y="903467"/>
                  <a:pt x="369455" y="886691"/>
                </a:cubicBezTo>
                <a:cubicBezTo>
                  <a:pt x="339033" y="870585"/>
                  <a:pt x="303970" y="862012"/>
                  <a:pt x="277091" y="840509"/>
                </a:cubicBezTo>
                <a:cubicBezTo>
                  <a:pt x="261697" y="828194"/>
                  <a:pt x="245441" y="816885"/>
                  <a:pt x="230909" y="803564"/>
                </a:cubicBezTo>
                <a:cubicBezTo>
                  <a:pt x="169275" y="747066"/>
                  <a:pt x="173872" y="738571"/>
                  <a:pt x="110837" y="692727"/>
                </a:cubicBezTo>
                <a:cubicBezTo>
                  <a:pt x="96318" y="682168"/>
                  <a:pt x="79592" y="674976"/>
                  <a:pt x="64655" y="665018"/>
                </a:cubicBezTo>
                <a:cubicBezTo>
                  <a:pt x="29107" y="641320"/>
                  <a:pt x="28541" y="638141"/>
                  <a:pt x="0" y="609600"/>
                </a:cubicBezTo>
                <a:cubicBezTo>
                  <a:pt x="4683" y="548731"/>
                  <a:pt x="5433" y="492792"/>
                  <a:pt x="18473" y="434109"/>
                </a:cubicBezTo>
                <a:cubicBezTo>
                  <a:pt x="23909" y="409644"/>
                  <a:pt x="34886" y="392047"/>
                  <a:pt x="46182" y="369455"/>
                </a:cubicBezTo>
                <a:cubicBezTo>
                  <a:pt x="49261" y="354061"/>
                  <a:pt x="49588" y="337849"/>
                  <a:pt x="55418" y="323273"/>
                </a:cubicBezTo>
                <a:cubicBezTo>
                  <a:pt x="108684" y="190105"/>
                  <a:pt x="65319" y="348319"/>
                  <a:pt x="92364" y="240145"/>
                </a:cubicBezTo>
                <a:cubicBezTo>
                  <a:pt x="98870" y="181589"/>
                  <a:pt x="96719" y="167133"/>
                  <a:pt x="110837" y="120073"/>
                </a:cubicBezTo>
                <a:cubicBezTo>
                  <a:pt x="118677" y="93941"/>
                  <a:pt x="126571" y="58156"/>
                  <a:pt x="147782" y="36945"/>
                </a:cubicBezTo>
                <a:cubicBezTo>
                  <a:pt x="158667" y="26060"/>
                  <a:pt x="170958" y="16120"/>
                  <a:pt x="184727" y="9236"/>
                </a:cubicBezTo>
                <a:cubicBezTo>
                  <a:pt x="196081" y="3559"/>
                  <a:pt x="209358" y="3079"/>
                  <a:pt x="221673" y="0"/>
                </a:cubicBezTo>
                <a:cubicBezTo>
                  <a:pt x="258618" y="3079"/>
                  <a:pt x="296071" y="2404"/>
                  <a:pt x="332509" y="9236"/>
                </a:cubicBezTo>
                <a:cubicBezTo>
                  <a:pt x="346042" y="11773"/>
                  <a:pt x="356563" y="22874"/>
                  <a:pt x="369455" y="27709"/>
                </a:cubicBezTo>
                <a:cubicBezTo>
                  <a:pt x="381341" y="32166"/>
                  <a:pt x="394085" y="33866"/>
                  <a:pt x="406400" y="36945"/>
                </a:cubicBezTo>
                <a:cubicBezTo>
                  <a:pt x="519706" y="93600"/>
                  <a:pt x="398750" y="36386"/>
                  <a:pt x="572655" y="101600"/>
                </a:cubicBezTo>
                <a:cubicBezTo>
                  <a:pt x="601535" y="112430"/>
                  <a:pt x="646394" y="145523"/>
                  <a:pt x="674255" y="147782"/>
                </a:cubicBezTo>
                <a:cubicBezTo>
                  <a:pt x="766317" y="155246"/>
                  <a:pt x="889770" y="140084"/>
                  <a:pt x="932873" y="138545"/>
                </a:cubicBezTo>
                <a:close/>
              </a:path>
            </a:pathLst>
          </a:cu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F0"/>
                </a:solidFill>
              </a:rPr>
              <a:t>nőgyógyász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13" name="Szabadkézi sokszög 12"/>
          <p:cNvSpPr/>
          <p:nvPr/>
        </p:nvSpPr>
        <p:spPr>
          <a:xfrm>
            <a:off x="2267744" y="1988840"/>
            <a:ext cx="2279428" cy="660262"/>
          </a:xfrm>
          <a:custGeom>
            <a:avLst/>
            <a:gdLst>
              <a:gd name="connsiteX0" fmla="*/ 289234 w 2279428"/>
              <a:gd name="connsiteY0" fmla="*/ 13716 h 660262"/>
              <a:gd name="connsiteX1" fmla="*/ 289234 w 2279428"/>
              <a:gd name="connsiteY1" fmla="*/ 13716 h 660262"/>
              <a:gd name="connsiteX2" fmla="*/ 714107 w 2279428"/>
              <a:gd name="connsiteY2" fmla="*/ 115316 h 660262"/>
              <a:gd name="connsiteX3" fmla="*/ 741816 w 2279428"/>
              <a:gd name="connsiteY3" fmla="*/ 124553 h 660262"/>
              <a:gd name="connsiteX4" fmla="*/ 935779 w 2279428"/>
              <a:gd name="connsiteY4" fmla="*/ 152262 h 660262"/>
              <a:gd name="connsiteX5" fmla="*/ 1563852 w 2279428"/>
              <a:gd name="connsiteY5" fmla="*/ 124553 h 660262"/>
              <a:gd name="connsiteX6" fmla="*/ 1637743 w 2279428"/>
              <a:gd name="connsiteY6" fmla="*/ 115316 h 660262"/>
              <a:gd name="connsiteX7" fmla="*/ 1665452 w 2279428"/>
              <a:gd name="connsiteY7" fmla="*/ 106080 h 660262"/>
              <a:gd name="connsiteX8" fmla="*/ 1711634 w 2279428"/>
              <a:gd name="connsiteY8" fmla="*/ 78371 h 660262"/>
              <a:gd name="connsiteX9" fmla="*/ 1767052 w 2279428"/>
              <a:gd name="connsiteY9" fmla="*/ 69134 h 660262"/>
              <a:gd name="connsiteX10" fmla="*/ 1942543 w 2279428"/>
              <a:gd name="connsiteY10" fmla="*/ 96844 h 660262"/>
              <a:gd name="connsiteX11" fmla="*/ 2034907 w 2279428"/>
              <a:gd name="connsiteY11" fmla="*/ 143025 h 660262"/>
              <a:gd name="connsiteX12" fmla="*/ 2108798 w 2279428"/>
              <a:gd name="connsiteY12" fmla="*/ 170734 h 660262"/>
              <a:gd name="connsiteX13" fmla="*/ 2173452 w 2279428"/>
              <a:gd name="connsiteY13" fmla="*/ 179971 h 660262"/>
              <a:gd name="connsiteX14" fmla="*/ 2210398 w 2279428"/>
              <a:gd name="connsiteY14" fmla="*/ 189207 h 660262"/>
              <a:gd name="connsiteX15" fmla="*/ 2275052 w 2279428"/>
              <a:gd name="connsiteY15" fmla="*/ 253862 h 660262"/>
              <a:gd name="connsiteX16" fmla="*/ 2265816 w 2279428"/>
              <a:gd name="connsiteY16" fmla="*/ 558662 h 660262"/>
              <a:gd name="connsiteX17" fmla="*/ 2228870 w 2279428"/>
              <a:gd name="connsiteY17" fmla="*/ 595607 h 660262"/>
              <a:gd name="connsiteX18" fmla="*/ 2136507 w 2279428"/>
              <a:gd name="connsiteY18" fmla="*/ 641789 h 660262"/>
              <a:gd name="connsiteX19" fmla="*/ 1997961 w 2279428"/>
              <a:gd name="connsiteY19" fmla="*/ 660262 h 660262"/>
              <a:gd name="connsiteX20" fmla="*/ 1628507 w 2279428"/>
              <a:gd name="connsiteY20" fmla="*/ 651025 h 660262"/>
              <a:gd name="connsiteX21" fmla="*/ 1379125 w 2279428"/>
              <a:gd name="connsiteY21" fmla="*/ 641789 h 660262"/>
              <a:gd name="connsiteX22" fmla="*/ 1286761 w 2279428"/>
              <a:gd name="connsiteY22" fmla="*/ 614080 h 660262"/>
              <a:gd name="connsiteX23" fmla="*/ 1046616 w 2279428"/>
              <a:gd name="connsiteY23" fmla="*/ 595607 h 660262"/>
              <a:gd name="connsiteX24" fmla="*/ 529379 w 2279428"/>
              <a:gd name="connsiteY24" fmla="*/ 595607 h 660262"/>
              <a:gd name="connsiteX25" fmla="*/ 501670 w 2279428"/>
              <a:gd name="connsiteY25" fmla="*/ 604844 h 660262"/>
              <a:gd name="connsiteX26" fmla="*/ 418543 w 2279428"/>
              <a:gd name="connsiteY26" fmla="*/ 614080 h 660262"/>
              <a:gd name="connsiteX27" fmla="*/ 196870 w 2279428"/>
              <a:gd name="connsiteY27" fmla="*/ 614080 h 660262"/>
              <a:gd name="connsiteX28" fmla="*/ 187634 w 2279428"/>
              <a:gd name="connsiteY28" fmla="*/ 577134 h 660262"/>
              <a:gd name="connsiteX29" fmla="*/ 159925 w 2279428"/>
              <a:gd name="connsiteY29" fmla="*/ 549425 h 660262"/>
              <a:gd name="connsiteX30" fmla="*/ 122979 w 2279428"/>
              <a:gd name="connsiteY30" fmla="*/ 475534 h 660262"/>
              <a:gd name="connsiteX31" fmla="*/ 76798 w 2279428"/>
              <a:gd name="connsiteY31" fmla="*/ 401644 h 660262"/>
              <a:gd name="connsiteX32" fmla="*/ 67561 w 2279428"/>
              <a:gd name="connsiteY32" fmla="*/ 373934 h 660262"/>
              <a:gd name="connsiteX33" fmla="*/ 49089 w 2279428"/>
              <a:gd name="connsiteY33" fmla="*/ 309280 h 660262"/>
              <a:gd name="connsiteX34" fmla="*/ 30616 w 2279428"/>
              <a:gd name="connsiteY34" fmla="*/ 281571 h 660262"/>
              <a:gd name="connsiteX35" fmla="*/ 21379 w 2279428"/>
              <a:gd name="connsiteY35" fmla="*/ 244625 h 660262"/>
              <a:gd name="connsiteX36" fmla="*/ 2907 w 2279428"/>
              <a:gd name="connsiteY36" fmla="*/ 207680 h 660262"/>
              <a:gd name="connsiteX37" fmla="*/ 30616 w 2279428"/>
              <a:gd name="connsiteY37" fmla="*/ 115316 h 660262"/>
              <a:gd name="connsiteX38" fmla="*/ 58325 w 2279428"/>
              <a:gd name="connsiteY38" fmla="*/ 96844 h 660262"/>
              <a:gd name="connsiteX39" fmla="*/ 86034 w 2279428"/>
              <a:gd name="connsiteY39" fmla="*/ 69134 h 660262"/>
              <a:gd name="connsiteX40" fmla="*/ 141452 w 2279428"/>
              <a:gd name="connsiteY40" fmla="*/ 41425 h 660262"/>
              <a:gd name="connsiteX41" fmla="*/ 159925 w 2279428"/>
              <a:gd name="connsiteY41" fmla="*/ 13716 h 660262"/>
              <a:gd name="connsiteX42" fmla="*/ 289234 w 2279428"/>
              <a:gd name="connsiteY42" fmla="*/ 13716 h 66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79428" h="660262">
                <a:moveTo>
                  <a:pt x="289234" y="13716"/>
                </a:moveTo>
                <a:lnTo>
                  <a:pt x="289234" y="13716"/>
                </a:lnTo>
                <a:lnTo>
                  <a:pt x="714107" y="115316"/>
                </a:lnTo>
                <a:cubicBezTo>
                  <a:pt x="723564" y="117632"/>
                  <a:pt x="732269" y="122644"/>
                  <a:pt x="741816" y="124553"/>
                </a:cubicBezTo>
                <a:cubicBezTo>
                  <a:pt x="828262" y="141842"/>
                  <a:pt x="854051" y="143180"/>
                  <a:pt x="935779" y="152262"/>
                </a:cubicBezTo>
                <a:cubicBezTo>
                  <a:pt x="1066597" y="147417"/>
                  <a:pt x="1375384" y="141687"/>
                  <a:pt x="1563852" y="124553"/>
                </a:cubicBezTo>
                <a:cubicBezTo>
                  <a:pt x="1588572" y="122306"/>
                  <a:pt x="1613113" y="118395"/>
                  <a:pt x="1637743" y="115316"/>
                </a:cubicBezTo>
                <a:cubicBezTo>
                  <a:pt x="1646979" y="112237"/>
                  <a:pt x="1656744" y="110434"/>
                  <a:pt x="1665452" y="106080"/>
                </a:cubicBezTo>
                <a:cubicBezTo>
                  <a:pt x="1681509" y="98052"/>
                  <a:pt x="1694763" y="84506"/>
                  <a:pt x="1711634" y="78371"/>
                </a:cubicBezTo>
                <a:cubicBezTo>
                  <a:pt x="1729234" y="71971"/>
                  <a:pt x="1748579" y="72213"/>
                  <a:pt x="1767052" y="69134"/>
                </a:cubicBezTo>
                <a:cubicBezTo>
                  <a:pt x="1825549" y="78371"/>
                  <a:pt x="1885454" y="81095"/>
                  <a:pt x="1942543" y="96844"/>
                </a:cubicBezTo>
                <a:cubicBezTo>
                  <a:pt x="1975725" y="105998"/>
                  <a:pt x="2003452" y="129045"/>
                  <a:pt x="2034907" y="143025"/>
                </a:cubicBezTo>
                <a:cubicBezTo>
                  <a:pt x="2058945" y="153708"/>
                  <a:pt x="2083381" y="163956"/>
                  <a:pt x="2108798" y="170734"/>
                </a:cubicBezTo>
                <a:cubicBezTo>
                  <a:pt x="2129833" y="176343"/>
                  <a:pt x="2152033" y="176077"/>
                  <a:pt x="2173452" y="179971"/>
                </a:cubicBezTo>
                <a:cubicBezTo>
                  <a:pt x="2185942" y="182242"/>
                  <a:pt x="2198083" y="186128"/>
                  <a:pt x="2210398" y="189207"/>
                </a:cubicBezTo>
                <a:cubicBezTo>
                  <a:pt x="2273917" y="231554"/>
                  <a:pt x="2258795" y="205091"/>
                  <a:pt x="2275052" y="253862"/>
                </a:cubicBezTo>
                <a:cubicBezTo>
                  <a:pt x="2271973" y="355462"/>
                  <a:pt x="2279428" y="457931"/>
                  <a:pt x="2265816" y="558662"/>
                </a:cubicBezTo>
                <a:cubicBezTo>
                  <a:pt x="2263484" y="575921"/>
                  <a:pt x="2243520" y="586189"/>
                  <a:pt x="2228870" y="595607"/>
                </a:cubicBezTo>
                <a:cubicBezTo>
                  <a:pt x="2199915" y="614221"/>
                  <a:pt x="2170460" y="636130"/>
                  <a:pt x="2136507" y="641789"/>
                </a:cubicBezTo>
                <a:cubicBezTo>
                  <a:pt x="2053588" y="655608"/>
                  <a:pt x="2099702" y="648957"/>
                  <a:pt x="1997961" y="660262"/>
                </a:cubicBezTo>
                <a:lnTo>
                  <a:pt x="1628507" y="651025"/>
                </a:lnTo>
                <a:cubicBezTo>
                  <a:pt x="1545360" y="648543"/>
                  <a:pt x="1461827" y="650730"/>
                  <a:pt x="1379125" y="641789"/>
                </a:cubicBezTo>
                <a:cubicBezTo>
                  <a:pt x="1347168" y="638334"/>
                  <a:pt x="1318050" y="621442"/>
                  <a:pt x="1286761" y="614080"/>
                </a:cubicBezTo>
                <a:cubicBezTo>
                  <a:pt x="1226185" y="599827"/>
                  <a:pt x="1076839" y="597198"/>
                  <a:pt x="1046616" y="595607"/>
                </a:cubicBezTo>
                <a:cubicBezTo>
                  <a:pt x="850013" y="556288"/>
                  <a:pt x="980335" y="578905"/>
                  <a:pt x="529379" y="595607"/>
                </a:cubicBezTo>
                <a:cubicBezTo>
                  <a:pt x="519650" y="595967"/>
                  <a:pt x="511274" y="603243"/>
                  <a:pt x="501670" y="604844"/>
                </a:cubicBezTo>
                <a:cubicBezTo>
                  <a:pt x="474170" y="609427"/>
                  <a:pt x="446252" y="611001"/>
                  <a:pt x="418543" y="614080"/>
                </a:cubicBezTo>
                <a:cubicBezTo>
                  <a:pt x="337449" y="634353"/>
                  <a:pt x="318201" y="642968"/>
                  <a:pt x="196870" y="614080"/>
                </a:cubicBezTo>
                <a:cubicBezTo>
                  <a:pt x="184521" y="611140"/>
                  <a:pt x="193932" y="588156"/>
                  <a:pt x="187634" y="577134"/>
                </a:cubicBezTo>
                <a:cubicBezTo>
                  <a:pt x="181153" y="565793"/>
                  <a:pt x="169161" y="558661"/>
                  <a:pt x="159925" y="549425"/>
                </a:cubicBezTo>
                <a:cubicBezTo>
                  <a:pt x="136467" y="432132"/>
                  <a:pt x="171492" y="562858"/>
                  <a:pt x="122979" y="475534"/>
                </a:cubicBezTo>
                <a:cubicBezTo>
                  <a:pt x="77720" y="394068"/>
                  <a:pt x="133978" y="439763"/>
                  <a:pt x="76798" y="401644"/>
                </a:cubicBezTo>
                <a:cubicBezTo>
                  <a:pt x="73719" y="392407"/>
                  <a:pt x="70236" y="383296"/>
                  <a:pt x="67561" y="373934"/>
                </a:cubicBezTo>
                <a:cubicBezTo>
                  <a:pt x="63616" y="360125"/>
                  <a:pt x="56470" y="324043"/>
                  <a:pt x="49089" y="309280"/>
                </a:cubicBezTo>
                <a:cubicBezTo>
                  <a:pt x="44125" y="299351"/>
                  <a:pt x="36774" y="290807"/>
                  <a:pt x="30616" y="281571"/>
                </a:cubicBezTo>
                <a:cubicBezTo>
                  <a:pt x="27537" y="269256"/>
                  <a:pt x="25836" y="256511"/>
                  <a:pt x="21379" y="244625"/>
                </a:cubicBezTo>
                <a:cubicBezTo>
                  <a:pt x="16545" y="231733"/>
                  <a:pt x="4153" y="221392"/>
                  <a:pt x="2907" y="207680"/>
                </a:cubicBezTo>
                <a:cubicBezTo>
                  <a:pt x="0" y="175704"/>
                  <a:pt x="7059" y="138873"/>
                  <a:pt x="30616" y="115316"/>
                </a:cubicBezTo>
                <a:cubicBezTo>
                  <a:pt x="38465" y="107467"/>
                  <a:pt x="49797" y="103950"/>
                  <a:pt x="58325" y="96844"/>
                </a:cubicBezTo>
                <a:cubicBezTo>
                  <a:pt x="68360" y="88482"/>
                  <a:pt x="75999" y="77496"/>
                  <a:pt x="86034" y="69134"/>
                </a:cubicBezTo>
                <a:cubicBezTo>
                  <a:pt x="109905" y="49242"/>
                  <a:pt x="113684" y="50682"/>
                  <a:pt x="141452" y="41425"/>
                </a:cubicBezTo>
                <a:cubicBezTo>
                  <a:pt x="147610" y="32189"/>
                  <a:pt x="150689" y="19874"/>
                  <a:pt x="159925" y="13716"/>
                </a:cubicBezTo>
                <a:cubicBezTo>
                  <a:pt x="180500" y="0"/>
                  <a:pt x="234080" y="4480"/>
                  <a:pt x="289234" y="1371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7030A0"/>
                </a:solidFill>
              </a:rPr>
              <a:t>védőnő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5580112" y="3861048"/>
            <a:ext cx="2376794" cy="1239815"/>
          </a:xfrm>
          <a:custGeom>
            <a:avLst/>
            <a:gdLst>
              <a:gd name="connsiteX0" fmla="*/ 0 w 2376794"/>
              <a:gd name="connsiteY0" fmla="*/ 757382 h 1239815"/>
              <a:gd name="connsiteX1" fmla="*/ 0 w 2376794"/>
              <a:gd name="connsiteY1" fmla="*/ 757382 h 1239815"/>
              <a:gd name="connsiteX2" fmla="*/ 110837 w 2376794"/>
              <a:gd name="connsiteY2" fmla="*/ 591128 h 1239815"/>
              <a:gd name="connsiteX3" fmla="*/ 138546 w 2376794"/>
              <a:gd name="connsiteY3" fmla="*/ 554182 h 1239815"/>
              <a:gd name="connsiteX4" fmla="*/ 184727 w 2376794"/>
              <a:gd name="connsiteY4" fmla="*/ 517237 h 1239815"/>
              <a:gd name="connsiteX5" fmla="*/ 258618 w 2376794"/>
              <a:gd name="connsiteY5" fmla="*/ 443346 h 1239815"/>
              <a:gd name="connsiteX6" fmla="*/ 267855 w 2376794"/>
              <a:gd name="connsiteY6" fmla="*/ 415637 h 1239815"/>
              <a:gd name="connsiteX7" fmla="*/ 387927 w 2376794"/>
              <a:gd name="connsiteY7" fmla="*/ 341746 h 1239815"/>
              <a:gd name="connsiteX8" fmla="*/ 424873 w 2376794"/>
              <a:gd name="connsiteY8" fmla="*/ 304800 h 1239815"/>
              <a:gd name="connsiteX9" fmla="*/ 498764 w 2376794"/>
              <a:gd name="connsiteY9" fmla="*/ 267855 h 1239815"/>
              <a:gd name="connsiteX10" fmla="*/ 618837 w 2376794"/>
              <a:gd name="connsiteY10" fmla="*/ 193964 h 1239815"/>
              <a:gd name="connsiteX11" fmla="*/ 646546 w 2376794"/>
              <a:gd name="connsiteY11" fmla="*/ 184728 h 1239815"/>
              <a:gd name="connsiteX12" fmla="*/ 674255 w 2376794"/>
              <a:gd name="connsiteY12" fmla="*/ 166255 h 1239815"/>
              <a:gd name="connsiteX13" fmla="*/ 729673 w 2376794"/>
              <a:gd name="connsiteY13" fmla="*/ 138546 h 1239815"/>
              <a:gd name="connsiteX14" fmla="*/ 775855 w 2376794"/>
              <a:gd name="connsiteY14" fmla="*/ 101600 h 1239815"/>
              <a:gd name="connsiteX15" fmla="*/ 849746 w 2376794"/>
              <a:gd name="connsiteY15" fmla="*/ 64655 h 1239815"/>
              <a:gd name="connsiteX16" fmla="*/ 951346 w 2376794"/>
              <a:gd name="connsiteY16" fmla="*/ 0 h 1239815"/>
              <a:gd name="connsiteX17" fmla="*/ 1071418 w 2376794"/>
              <a:gd name="connsiteY17" fmla="*/ 46182 h 1239815"/>
              <a:gd name="connsiteX18" fmla="*/ 1283855 w 2376794"/>
              <a:gd name="connsiteY18" fmla="*/ 166255 h 1239815"/>
              <a:gd name="connsiteX19" fmla="*/ 1477818 w 2376794"/>
              <a:gd name="connsiteY19" fmla="*/ 230909 h 1239815"/>
              <a:gd name="connsiteX20" fmla="*/ 1542473 w 2376794"/>
              <a:gd name="connsiteY20" fmla="*/ 258619 h 1239815"/>
              <a:gd name="connsiteX21" fmla="*/ 1634837 w 2376794"/>
              <a:gd name="connsiteY21" fmla="*/ 304800 h 1239815"/>
              <a:gd name="connsiteX22" fmla="*/ 1819564 w 2376794"/>
              <a:gd name="connsiteY22" fmla="*/ 415637 h 1239815"/>
              <a:gd name="connsiteX23" fmla="*/ 1958109 w 2376794"/>
              <a:gd name="connsiteY23" fmla="*/ 480291 h 1239815"/>
              <a:gd name="connsiteX24" fmla="*/ 2004291 w 2376794"/>
              <a:gd name="connsiteY24" fmla="*/ 517237 h 1239815"/>
              <a:gd name="connsiteX25" fmla="*/ 2096655 w 2376794"/>
              <a:gd name="connsiteY25" fmla="*/ 581891 h 1239815"/>
              <a:gd name="connsiteX26" fmla="*/ 2216727 w 2376794"/>
              <a:gd name="connsiteY26" fmla="*/ 720437 h 1239815"/>
              <a:gd name="connsiteX27" fmla="*/ 2272146 w 2376794"/>
              <a:gd name="connsiteY27" fmla="*/ 785091 h 1239815"/>
              <a:gd name="connsiteX28" fmla="*/ 2299855 w 2376794"/>
              <a:gd name="connsiteY28" fmla="*/ 812800 h 1239815"/>
              <a:gd name="connsiteX29" fmla="*/ 2318327 w 2376794"/>
              <a:gd name="connsiteY29" fmla="*/ 849746 h 1239815"/>
              <a:gd name="connsiteX30" fmla="*/ 2336800 w 2376794"/>
              <a:gd name="connsiteY30" fmla="*/ 914400 h 1239815"/>
              <a:gd name="connsiteX31" fmla="*/ 2346037 w 2376794"/>
              <a:gd name="connsiteY31" fmla="*/ 1006764 h 1239815"/>
              <a:gd name="connsiteX32" fmla="*/ 2373746 w 2376794"/>
              <a:gd name="connsiteY32" fmla="*/ 1099128 h 1239815"/>
              <a:gd name="connsiteX33" fmla="*/ 2272146 w 2376794"/>
              <a:gd name="connsiteY33" fmla="*/ 1209964 h 1239815"/>
              <a:gd name="connsiteX34" fmla="*/ 2207491 w 2376794"/>
              <a:gd name="connsiteY34" fmla="*/ 1228437 h 1239815"/>
              <a:gd name="connsiteX35" fmla="*/ 1459346 w 2376794"/>
              <a:gd name="connsiteY35" fmla="*/ 1237673 h 1239815"/>
              <a:gd name="connsiteX36" fmla="*/ 748146 w 2376794"/>
              <a:gd name="connsiteY36" fmla="*/ 1191491 h 1239815"/>
              <a:gd name="connsiteX37" fmla="*/ 674255 w 2376794"/>
              <a:gd name="connsiteY37" fmla="*/ 1173019 h 1239815"/>
              <a:gd name="connsiteX38" fmla="*/ 471055 w 2376794"/>
              <a:gd name="connsiteY38" fmla="*/ 1089891 h 1239815"/>
              <a:gd name="connsiteX39" fmla="*/ 360218 w 2376794"/>
              <a:gd name="connsiteY39" fmla="*/ 1071419 h 1239815"/>
              <a:gd name="connsiteX40" fmla="*/ 240146 w 2376794"/>
              <a:gd name="connsiteY40" fmla="*/ 1025237 h 1239815"/>
              <a:gd name="connsiteX41" fmla="*/ 175491 w 2376794"/>
              <a:gd name="connsiteY41" fmla="*/ 960582 h 1239815"/>
              <a:gd name="connsiteX42" fmla="*/ 138546 w 2376794"/>
              <a:gd name="connsiteY42" fmla="*/ 905164 h 1239815"/>
              <a:gd name="connsiteX43" fmla="*/ 129309 w 2376794"/>
              <a:gd name="connsiteY43" fmla="*/ 877455 h 1239815"/>
              <a:gd name="connsiteX44" fmla="*/ 64655 w 2376794"/>
              <a:gd name="connsiteY44" fmla="*/ 794328 h 1239815"/>
              <a:gd name="connsiteX45" fmla="*/ 0 w 2376794"/>
              <a:gd name="connsiteY45" fmla="*/ 757382 h 12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6794" h="1239815">
                <a:moveTo>
                  <a:pt x="0" y="757382"/>
                </a:moveTo>
                <a:lnTo>
                  <a:pt x="0" y="757382"/>
                </a:lnTo>
                <a:cubicBezTo>
                  <a:pt x="36946" y="701964"/>
                  <a:pt x="73316" y="646158"/>
                  <a:pt x="110837" y="591128"/>
                </a:cubicBezTo>
                <a:cubicBezTo>
                  <a:pt x="119509" y="578409"/>
                  <a:pt x="127661" y="565067"/>
                  <a:pt x="138546" y="554182"/>
                </a:cubicBezTo>
                <a:cubicBezTo>
                  <a:pt x="152485" y="540242"/>
                  <a:pt x="170241" y="530608"/>
                  <a:pt x="184727" y="517237"/>
                </a:cubicBezTo>
                <a:cubicBezTo>
                  <a:pt x="210322" y="493611"/>
                  <a:pt x="258618" y="443346"/>
                  <a:pt x="258618" y="443346"/>
                </a:cubicBezTo>
                <a:cubicBezTo>
                  <a:pt x="261697" y="434110"/>
                  <a:pt x="260971" y="422521"/>
                  <a:pt x="267855" y="415637"/>
                </a:cubicBezTo>
                <a:cubicBezTo>
                  <a:pt x="293852" y="389640"/>
                  <a:pt x="359980" y="362071"/>
                  <a:pt x="387927" y="341746"/>
                </a:cubicBezTo>
                <a:cubicBezTo>
                  <a:pt x="402012" y="331502"/>
                  <a:pt x="410382" y="314461"/>
                  <a:pt x="424873" y="304800"/>
                </a:cubicBezTo>
                <a:cubicBezTo>
                  <a:pt x="447786" y="289525"/>
                  <a:pt x="475852" y="283130"/>
                  <a:pt x="498764" y="267855"/>
                </a:cubicBezTo>
                <a:cubicBezTo>
                  <a:pt x="531149" y="246265"/>
                  <a:pt x="598457" y="200757"/>
                  <a:pt x="618837" y="193964"/>
                </a:cubicBezTo>
                <a:lnTo>
                  <a:pt x="646546" y="184728"/>
                </a:lnTo>
                <a:cubicBezTo>
                  <a:pt x="655782" y="178570"/>
                  <a:pt x="664551" y="171646"/>
                  <a:pt x="674255" y="166255"/>
                </a:cubicBezTo>
                <a:cubicBezTo>
                  <a:pt x="692309" y="156225"/>
                  <a:pt x="712249" y="149634"/>
                  <a:pt x="729673" y="138546"/>
                </a:cubicBezTo>
                <a:cubicBezTo>
                  <a:pt x="746305" y="127962"/>
                  <a:pt x="759065" y="111932"/>
                  <a:pt x="775855" y="101600"/>
                </a:cubicBezTo>
                <a:cubicBezTo>
                  <a:pt x="799308" y="87168"/>
                  <a:pt x="826834" y="79930"/>
                  <a:pt x="849746" y="64655"/>
                </a:cubicBezTo>
                <a:cubicBezTo>
                  <a:pt x="920101" y="17751"/>
                  <a:pt x="886126" y="39132"/>
                  <a:pt x="951346" y="0"/>
                </a:cubicBezTo>
                <a:cubicBezTo>
                  <a:pt x="991370" y="15394"/>
                  <a:pt x="1033063" y="27004"/>
                  <a:pt x="1071418" y="46182"/>
                </a:cubicBezTo>
                <a:cubicBezTo>
                  <a:pt x="1144171" y="82559"/>
                  <a:pt x="1209805" y="132596"/>
                  <a:pt x="1283855" y="166255"/>
                </a:cubicBezTo>
                <a:cubicBezTo>
                  <a:pt x="1345898" y="194456"/>
                  <a:pt x="1413637" y="207987"/>
                  <a:pt x="1477818" y="230909"/>
                </a:cubicBezTo>
                <a:cubicBezTo>
                  <a:pt x="1499900" y="238795"/>
                  <a:pt x="1521501" y="248133"/>
                  <a:pt x="1542473" y="258619"/>
                </a:cubicBezTo>
                <a:cubicBezTo>
                  <a:pt x="1646904" y="310835"/>
                  <a:pt x="1571292" y="283620"/>
                  <a:pt x="1634837" y="304800"/>
                </a:cubicBezTo>
                <a:cubicBezTo>
                  <a:pt x="1708292" y="359891"/>
                  <a:pt x="1690328" y="348935"/>
                  <a:pt x="1819564" y="415637"/>
                </a:cubicBezTo>
                <a:cubicBezTo>
                  <a:pt x="1864851" y="439011"/>
                  <a:pt x="1913455" y="455731"/>
                  <a:pt x="1958109" y="480291"/>
                </a:cubicBezTo>
                <a:cubicBezTo>
                  <a:pt x="1975383" y="489792"/>
                  <a:pt x="1988348" y="505642"/>
                  <a:pt x="2004291" y="517237"/>
                </a:cubicBezTo>
                <a:cubicBezTo>
                  <a:pt x="2011497" y="522478"/>
                  <a:pt x="2084259" y="568766"/>
                  <a:pt x="2096655" y="581891"/>
                </a:cubicBezTo>
                <a:cubicBezTo>
                  <a:pt x="2138616" y="626320"/>
                  <a:pt x="2176783" y="674186"/>
                  <a:pt x="2216727" y="720437"/>
                </a:cubicBezTo>
                <a:cubicBezTo>
                  <a:pt x="2235280" y="741919"/>
                  <a:pt x="2252075" y="765020"/>
                  <a:pt x="2272146" y="785091"/>
                </a:cubicBezTo>
                <a:lnTo>
                  <a:pt x="2299855" y="812800"/>
                </a:lnTo>
                <a:cubicBezTo>
                  <a:pt x="2306012" y="825115"/>
                  <a:pt x="2312903" y="837090"/>
                  <a:pt x="2318327" y="849746"/>
                </a:cubicBezTo>
                <a:cubicBezTo>
                  <a:pt x="2326280" y="868303"/>
                  <a:pt x="2332111" y="895643"/>
                  <a:pt x="2336800" y="914400"/>
                </a:cubicBezTo>
                <a:cubicBezTo>
                  <a:pt x="2339879" y="945188"/>
                  <a:pt x="2339969" y="976423"/>
                  <a:pt x="2346037" y="1006764"/>
                </a:cubicBezTo>
                <a:cubicBezTo>
                  <a:pt x="2352341" y="1038283"/>
                  <a:pt x="2376794" y="1067129"/>
                  <a:pt x="2373746" y="1099128"/>
                </a:cubicBezTo>
                <a:cubicBezTo>
                  <a:pt x="2362262" y="1219712"/>
                  <a:pt x="2342891" y="1193638"/>
                  <a:pt x="2272146" y="1209964"/>
                </a:cubicBezTo>
                <a:cubicBezTo>
                  <a:pt x="2250306" y="1215004"/>
                  <a:pt x="2229892" y="1227673"/>
                  <a:pt x="2207491" y="1228437"/>
                </a:cubicBezTo>
                <a:cubicBezTo>
                  <a:pt x="1958235" y="1236934"/>
                  <a:pt x="1708728" y="1234594"/>
                  <a:pt x="1459346" y="1237673"/>
                </a:cubicBezTo>
                <a:cubicBezTo>
                  <a:pt x="1178966" y="1224732"/>
                  <a:pt x="989770" y="1239815"/>
                  <a:pt x="748146" y="1191491"/>
                </a:cubicBezTo>
                <a:cubicBezTo>
                  <a:pt x="723251" y="1186512"/>
                  <a:pt x="698885" y="1179176"/>
                  <a:pt x="674255" y="1173019"/>
                </a:cubicBezTo>
                <a:cubicBezTo>
                  <a:pt x="612800" y="1142291"/>
                  <a:pt x="537587" y="1100979"/>
                  <a:pt x="471055" y="1089891"/>
                </a:cubicBezTo>
                <a:lnTo>
                  <a:pt x="360218" y="1071419"/>
                </a:lnTo>
                <a:cubicBezTo>
                  <a:pt x="320194" y="1056025"/>
                  <a:pt x="274452" y="1050966"/>
                  <a:pt x="240146" y="1025237"/>
                </a:cubicBezTo>
                <a:cubicBezTo>
                  <a:pt x="196069" y="992180"/>
                  <a:pt x="207252" y="1005955"/>
                  <a:pt x="175491" y="960582"/>
                </a:cubicBezTo>
                <a:cubicBezTo>
                  <a:pt x="162759" y="942394"/>
                  <a:pt x="145567" y="926226"/>
                  <a:pt x="138546" y="905164"/>
                </a:cubicBezTo>
                <a:cubicBezTo>
                  <a:pt x="135467" y="895928"/>
                  <a:pt x="134037" y="885966"/>
                  <a:pt x="129309" y="877455"/>
                </a:cubicBezTo>
                <a:cubicBezTo>
                  <a:pt x="69905" y="770529"/>
                  <a:pt x="117014" y="861646"/>
                  <a:pt x="64655" y="794328"/>
                </a:cubicBezTo>
                <a:cubicBezTo>
                  <a:pt x="51024" y="776803"/>
                  <a:pt x="10776" y="763540"/>
                  <a:pt x="0" y="75738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2060"/>
                </a:solidFill>
              </a:rPr>
              <a:t>kozmetikus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1331640" y="4149080"/>
            <a:ext cx="2086562" cy="1124176"/>
          </a:xfrm>
          <a:custGeom>
            <a:avLst/>
            <a:gdLst>
              <a:gd name="connsiteX0" fmla="*/ 0 w 2086562"/>
              <a:gd name="connsiteY0" fmla="*/ 0 h 1124176"/>
              <a:gd name="connsiteX1" fmla="*/ 0 w 2086562"/>
              <a:gd name="connsiteY1" fmla="*/ 0 h 1124176"/>
              <a:gd name="connsiteX2" fmla="*/ 36945 w 2086562"/>
              <a:gd name="connsiteY2" fmla="*/ 314036 h 1124176"/>
              <a:gd name="connsiteX3" fmla="*/ 46182 w 2086562"/>
              <a:gd name="connsiteY3" fmla="*/ 424872 h 1124176"/>
              <a:gd name="connsiteX4" fmla="*/ 55418 w 2086562"/>
              <a:gd name="connsiteY4" fmla="*/ 628072 h 1124176"/>
              <a:gd name="connsiteX5" fmla="*/ 64655 w 2086562"/>
              <a:gd name="connsiteY5" fmla="*/ 692727 h 1124176"/>
              <a:gd name="connsiteX6" fmla="*/ 73891 w 2086562"/>
              <a:gd name="connsiteY6" fmla="*/ 766618 h 1124176"/>
              <a:gd name="connsiteX7" fmla="*/ 83127 w 2086562"/>
              <a:gd name="connsiteY7" fmla="*/ 812800 h 1124176"/>
              <a:gd name="connsiteX8" fmla="*/ 230909 w 2086562"/>
              <a:gd name="connsiteY8" fmla="*/ 849745 h 1124176"/>
              <a:gd name="connsiteX9" fmla="*/ 489527 w 2086562"/>
              <a:gd name="connsiteY9" fmla="*/ 886691 h 1124176"/>
              <a:gd name="connsiteX10" fmla="*/ 591127 w 2086562"/>
              <a:gd name="connsiteY10" fmla="*/ 914400 h 1124176"/>
              <a:gd name="connsiteX11" fmla="*/ 618836 w 2086562"/>
              <a:gd name="connsiteY11" fmla="*/ 923636 h 1124176"/>
              <a:gd name="connsiteX12" fmla="*/ 655782 w 2086562"/>
              <a:gd name="connsiteY12" fmla="*/ 932872 h 1124176"/>
              <a:gd name="connsiteX13" fmla="*/ 701964 w 2086562"/>
              <a:gd name="connsiteY13" fmla="*/ 951345 h 1124176"/>
              <a:gd name="connsiteX14" fmla="*/ 775855 w 2086562"/>
              <a:gd name="connsiteY14" fmla="*/ 960581 h 1124176"/>
              <a:gd name="connsiteX15" fmla="*/ 803564 w 2086562"/>
              <a:gd name="connsiteY15" fmla="*/ 969818 h 1124176"/>
              <a:gd name="connsiteX16" fmla="*/ 840509 w 2086562"/>
              <a:gd name="connsiteY16" fmla="*/ 979054 h 1124176"/>
              <a:gd name="connsiteX17" fmla="*/ 932873 w 2086562"/>
              <a:gd name="connsiteY17" fmla="*/ 1025236 h 1124176"/>
              <a:gd name="connsiteX18" fmla="*/ 1071418 w 2086562"/>
              <a:gd name="connsiteY18" fmla="*/ 1052945 h 1124176"/>
              <a:gd name="connsiteX19" fmla="*/ 1126836 w 2086562"/>
              <a:gd name="connsiteY19" fmla="*/ 1071418 h 1124176"/>
              <a:gd name="connsiteX20" fmla="*/ 1173018 w 2086562"/>
              <a:gd name="connsiteY20" fmla="*/ 1089891 h 1124176"/>
              <a:gd name="connsiteX21" fmla="*/ 1644073 w 2086562"/>
              <a:gd name="connsiteY21" fmla="*/ 1108363 h 1124176"/>
              <a:gd name="connsiteX22" fmla="*/ 1699491 w 2086562"/>
              <a:gd name="connsiteY22" fmla="*/ 1117600 h 1124176"/>
              <a:gd name="connsiteX23" fmla="*/ 1717964 w 2086562"/>
              <a:gd name="connsiteY23" fmla="*/ 1080654 h 1124176"/>
              <a:gd name="connsiteX24" fmla="*/ 1745673 w 2086562"/>
              <a:gd name="connsiteY24" fmla="*/ 1052945 h 1124176"/>
              <a:gd name="connsiteX25" fmla="*/ 1791855 w 2086562"/>
              <a:gd name="connsiteY25" fmla="*/ 979054 h 1124176"/>
              <a:gd name="connsiteX26" fmla="*/ 1828800 w 2086562"/>
              <a:gd name="connsiteY26" fmla="*/ 932872 h 1124176"/>
              <a:gd name="connsiteX27" fmla="*/ 1847273 w 2086562"/>
              <a:gd name="connsiteY27" fmla="*/ 895927 h 1124176"/>
              <a:gd name="connsiteX28" fmla="*/ 1921164 w 2086562"/>
              <a:gd name="connsiteY28" fmla="*/ 785091 h 1124176"/>
              <a:gd name="connsiteX29" fmla="*/ 1967345 w 2086562"/>
              <a:gd name="connsiteY29" fmla="*/ 692727 h 1124176"/>
              <a:gd name="connsiteX30" fmla="*/ 1985818 w 2086562"/>
              <a:gd name="connsiteY30" fmla="*/ 655781 h 1124176"/>
              <a:gd name="connsiteX31" fmla="*/ 2004291 w 2086562"/>
              <a:gd name="connsiteY31" fmla="*/ 591127 h 1124176"/>
              <a:gd name="connsiteX32" fmla="*/ 2032000 w 2086562"/>
              <a:gd name="connsiteY32" fmla="*/ 526472 h 1124176"/>
              <a:gd name="connsiteX33" fmla="*/ 2059709 w 2086562"/>
              <a:gd name="connsiteY33" fmla="*/ 387927 h 1124176"/>
              <a:gd name="connsiteX34" fmla="*/ 2050473 w 2086562"/>
              <a:gd name="connsiteY34" fmla="*/ 46181 h 1124176"/>
              <a:gd name="connsiteX35" fmla="*/ 1856509 w 2086562"/>
              <a:gd name="connsiteY35" fmla="*/ 27709 h 1124176"/>
              <a:gd name="connsiteX36" fmla="*/ 1191491 w 2086562"/>
              <a:gd name="connsiteY36" fmla="*/ 18472 h 1124176"/>
              <a:gd name="connsiteX37" fmla="*/ 64655 w 2086562"/>
              <a:gd name="connsiteY37" fmla="*/ 18472 h 1124176"/>
              <a:gd name="connsiteX38" fmla="*/ 0 w 2086562"/>
              <a:gd name="connsiteY38" fmla="*/ 0 h 112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86562" h="1124176">
                <a:moveTo>
                  <a:pt x="0" y="0"/>
                </a:moveTo>
                <a:lnTo>
                  <a:pt x="0" y="0"/>
                </a:lnTo>
                <a:cubicBezTo>
                  <a:pt x="18201" y="145607"/>
                  <a:pt x="25845" y="191939"/>
                  <a:pt x="36945" y="314036"/>
                </a:cubicBezTo>
                <a:cubicBezTo>
                  <a:pt x="40302" y="350957"/>
                  <a:pt x="44005" y="387863"/>
                  <a:pt x="46182" y="424872"/>
                </a:cubicBezTo>
                <a:cubicBezTo>
                  <a:pt x="50164" y="492558"/>
                  <a:pt x="50753" y="560429"/>
                  <a:pt x="55418" y="628072"/>
                </a:cubicBezTo>
                <a:cubicBezTo>
                  <a:pt x="56916" y="649791"/>
                  <a:pt x="61778" y="671147"/>
                  <a:pt x="64655" y="692727"/>
                </a:cubicBezTo>
                <a:cubicBezTo>
                  <a:pt x="67936" y="717331"/>
                  <a:pt x="70117" y="742085"/>
                  <a:pt x="73891" y="766618"/>
                </a:cubicBezTo>
                <a:cubicBezTo>
                  <a:pt x="76278" y="782134"/>
                  <a:pt x="69253" y="805455"/>
                  <a:pt x="83127" y="812800"/>
                </a:cubicBezTo>
                <a:cubicBezTo>
                  <a:pt x="128003" y="836558"/>
                  <a:pt x="181175" y="839506"/>
                  <a:pt x="230909" y="849745"/>
                </a:cubicBezTo>
                <a:cubicBezTo>
                  <a:pt x="354800" y="875252"/>
                  <a:pt x="381399" y="875877"/>
                  <a:pt x="489527" y="886691"/>
                </a:cubicBezTo>
                <a:cubicBezTo>
                  <a:pt x="572953" y="920060"/>
                  <a:pt x="496927" y="893466"/>
                  <a:pt x="591127" y="914400"/>
                </a:cubicBezTo>
                <a:cubicBezTo>
                  <a:pt x="600631" y="916512"/>
                  <a:pt x="609475" y="920961"/>
                  <a:pt x="618836" y="923636"/>
                </a:cubicBezTo>
                <a:cubicBezTo>
                  <a:pt x="631042" y="927123"/>
                  <a:pt x="643739" y="928858"/>
                  <a:pt x="655782" y="932872"/>
                </a:cubicBezTo>
                <a:cubicBezTo>
                  <a:pt x="671511" y="938115"/>
                  <a:pt x="685809" y="947617"/>
                  <a:pt x="701964" y="951345"/>
                </a:cubicBezTo>
                <a:cubicBezTo>
                  <a:pt x="726150" y="956926"/>
                  <a:pt x="751225" y="957502"/>
                  <a:pt x="775855" y="960581"/>
                </a:cubicBezTo>
                <a:cubicBezTo>
                  <a:pt x="785091" y="963660"/>
                  <a:pt x="794203" y="967143"/>
                  <a:pt x="803564" y="969818"/>
                </a:cubicBezTo>
                <a:cubicBezTo>
                  <a:pt x="815770" y="973305"/>
                  <a:pt x="828841" y="974054"/>
                  <a:pt x="840509" y="979054"/>
                </a:cubicBezTo>
                <a:cubicBezTo>
                  <a:pt x="872148" y="992613"/>
                  <a:pt x="900089" y="1014745"/>
                  <a:pt x="932873" y="1025236"/>
                </a:cubicBezTo>
                <a:cubicBezTo>
                  <a:pt x="977729" y="1039590"/>
                  <a:pt x="1025602" y="1042036"/>
                  <a:pt x="1071418" y="1052945"/>
                </a:cubicBezTo>
                <a:cubicBezTo>
                  <a:pt x="1090360" y="1057455"/>
                  <a:pt x="1108536" y="1064764"/>
                  <a:pt x="1126836" y="1071418"/>
                </a:cubicBezTo>
                <a:cubicBezTo>
                  <a:pt x="1142418" y="1077084"/>
                  <a:pt x="1156480" y="1088710"/>
                  <a:pt x="1173018" y="1089891"/>
                </a:cubicBezTo>
                <a:cubicBezTo>
                  <a:pt x="1329758" y="1101087"/>
                  <a:pt x="1644073" y="1108363"/>
                  <a:pt x="1644073" y="1108363"/>
                </a:cubicBezTo>
                <a:cubicBezTo>
                  <a:pt x="1662546" y="1111442"/>
                  <a:pt x="1681956" y="1124176"/>
                  <a:pt x="1699491" y="1117600"/>
                </a:cubicBezTo>
                <a:cubicBezTo>
                  <a:pt x="1712383" y="1112765"/>
                  <a:pt x="1709961" y="1091858"/>
                  <a:pt x="1717964" y="1080654"/>
                </a:cubicBezTo>
                <a:cubicBezTo>
                  <a:pt x="1725556" y="1070025"/>
                  <a:pt x="1737311" y="1062980"/>
                  <a:pt x="1745673" y="1052945"/>
                </a:cubicBezTo>
                <a:cubicBezTo>
                  <a:pt x="1758305" y="1037786"/>
                  <a:pt x="1783983" y="990300"/>
                  <a:pt x="1791855" y="979054"/>
                </a:cubicBezTo>
                <a:cubicBezTo>
                  <a:pt x="1803160" y="962904"/>
                  <a:pt x="1817865" y="949275"/>
                  <a:pt x="1828800" y="932872"/>
                </a:cubicBezTo>
                <a:cubicBezTo>
                  <a:pt x="1836437" y="921416"/>
                  <a:pt x="1839976" y="907603"/>
                  <a:pt x="1847273" y="895927"/>
                </a:cubicBezTo>
                <a:cubicBezTo>
                  <a:pt x="1923776" y="773523"/>
                  <a:pt x="1807641" y="989434"/>
                  <a:pt x="1921164" y="785091"/>
                </a:cubicBezTo>
                <a:cubicBezTo>
                  <a:pt x="1937881" y="755001"/>
                  <a:pt x="1951951" y="723515"/>
                  <a:pt x="1967345" y="692727"/>
                </a:cubicBezTo>
                <a:cubicBezTo>
                  <a:pt x="1973503" y="680412"/>
                  <a:pt x="1982035" y="669020"/>
                  <a:pt x="1985818" y="655781"/>
                </a:cubicBezTo>
                <a:cubicBezTo>
                  <a:pt x="1991976" y="634230"/>
                  <a:pt x="1996631" y="612191"/>
                  <a:pt x="2004291" y="591127"/>
                </a:cubicBezTo>
                <a:cubicBezTo>
                  <a:pt x="2037129" y="500824"/>
                  <a:pt x="2011331" y="598814"/>
                  <a:pt x="2032000" y="526472"/>
                </a:cubicBezTo>
                <a:cubicBezTo>
                  <a:pt x="2045188" y="480313"/>
                  <a:pt x="2050887" y="436447"/>
                  <a:pt x="2059709" y="387927"/>
                </a:cubicBezTo>
                <a:cubicBezTo>
                  <a:pt x="2063164" y="332642"/>
                  <a:pt x="2086562" y="82270"/>
                  <a:pt x="2050473" y="46181"/>
                </a:cubicBezTo>
                <a:cubicBezTo>
                  <a:pt x="2004548" y="256"/>
                  <a:pt x="1921422" y="29803"/>
                  <a:pt x="1856509" y="27709"/>
                </a:cubicBezTo>
                <a:cubicBezTo>
                  <a:pt x="1634930" y="20561"/>
                  <a:pt x="1413182" y="19615"/>
                  <a:pt x="1191491" y="18472"/>
                </a:cubicBezTo>
                <a:lnTo>
                  <a:pt x="64655" y="184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vöröskereszt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6588224" y="5463309"/>
            <a:ext cx="2207491" cy="1394691"/>
          </a:xfrm>
          <a:custGeom>
            <a:avLst/>
            <a:gdLst>
              <a:gd name="connsiteX0" fmla="*/ 73891 w 2207491"/>
              <a:gd name="connsiteY0" fmla="*/ 230909 h 1394691"/>
              <a:gd name="connsiteX1" fmla="*/ 73891 w 2207491"/>
              <a:gd name="connsiteY1" fmla="*/ 230909 h 1394691"/>
              <a:gd name="connsiteX2" fmla="*/ 64655 w 2207491"/>
              <a:gd name="connsiteY2" fmla="*/ 378691 h 1394691"/>
              <a:gd name="connsiteX3" fmla="*/ 55419 w 2207491"/>
              <a:gd name="connsiteY3" fmla="*/ 554182 h 1394691"/>
              <a:gd name="connsiteX4" fmla="*/ 46182 w 2207491"/>
              <a:gd name="connsiteY4" fmla="*/ 646546 h 1394691"/>
              <a:gd name="connsiteX5" fmla="*/ 27709 w 2207491"/>
              <a:gd name="connsiteY5" fmla="*/ 701964 h 1394691"/>
              <a:gd name="connsiteX6" fmla="*/ 18473 w 2207491"/>
              <a:gd name="connsiteY6" fmla="*/ 738909 h 1394691"/>
              <a:gd name="connsiteX7" fmla="*/ 0 w 2207491"/>
              <a:gd name="connsiteY7" fmla="*/ 849746 h 1394691"/>
              <a:gd name="connsiteX8" fmla="*/ 9237 w 2207491"/>
              <a:gd name="connsiteY8" fmla="*/ 914400 h 1394691"/>
              <a:gd name="connsiteX9" fmla="*/ 18473 w 2207491"/>
              <a:gd name="connsiteY9" fmla="*/ 951346 h 1394691"/>
              <a:gd name="connsiteX10" fmla="*/ 73891 w 2207491"/>
              <a:gd name="connsiteY10" fmla="*/ 1006764 h 1394691"/>
              <a:gd name="connsiteX11" fmla="*/ 147782 w 2207491"/>
              <a:gd name="connsiteY11" fmla="*/ 1089891 h 1394691"/>
              <a:gd name="connsiteX12" fmla="*/ 230909 w 2207491"/>
              <a:gd name="connsiteY12" fmla="*/ 1154546 h 1394691"/>
              <a:gd name="connsiteX13" fmla="*/ 295564 w 2207491"/>
              <a:gd name="connsiteY13" fmla="*/ 1182255 h 1394691"/>
              <a:gd name="connsiteX14" fmla="*/ 350982 w 2207491"/>
              <a:gd name="connsiteY14" fmla="*/ 1219200 h 1394691"/>
              <a:gd name="connsiteX15" fmla="*/ 498764 w 2207491"/>
              <a:gd name="connsiteY15" fmla="*/ 1283855 h 1394691"/>
              <a:gd name="connsiteX16" fmla="*/ 526473 w 2207491"/>
              <a:gd name="connsiteY16" fmla="*/ 1293091 h 1394691"/>
              <a:gd name="connsiteX17" fmla="*/ 637309 w 2207491"/>
              <a:gd name="connsiteY17" fmla="*/ 1302328 h 1394691"/>
              <a:gd name="connsiteX18" fmla="*/ 674255 w 2207491"/>
              <a:gd name="connsiteY18" fmla="*/ 1311564 h 1394691"/>
              <a:gd name="connsiteX19" fmla="*/ 812800 w 2207491"/>
              <a:gd name="connsiteY19" fmla="*/ 1339273 h 1394691"/>
              <a:gd name="connsiteX20" fmla="*/ 932873 w 2207491"/>
              <a:gd name="connsiteY20" fmla="*/ 1376218 h 1394691"/>
              <a:gd name="connsiteX21" fmla="*/ 1108364 w 2207491"/>
              <a:gd name="connsiteY21" fmla="*/ 1394691 h 1394691"/>
              <a:gd name="connsiteX22" fmla="*/ 1607128 w 2207491"/>
              <a:gd name="connsiteY22" fmla="*/ 1366982 h 1394691"/>
              <a:gd name="connsiteX23" fmla="*/ 1717964 w 2207491"/>
              <a:gd name="connsiteY23" fmla="*/ 1348509 h 1394691"/>
              <a:gd name="connsiteX24" fmla="*/ 1754909 w 2207491"/>
              <a:gd name="connsiteY24" fmla="*/ 1330037 h 1394691"/>
              <a:gd name="connsiteX25" fmla="*/ 1865746 w 2207491"/>
              <a:gd name="connsiteY25" fmla="*/ 1283855 h 1394691"/>
              <a:gd name="connsiteX26" fmla="*/ 1967346 w 2207491"/>
              <a:gd name="connsiteY26" fmla="*/ 1219200 h 1394691"/>
              <a:gd name="connsiteX27" fmla="*/ 2032000 w 2207491"/>
              <a:gd name="connsiteY27" fmla="*/ 1182255 h 1394691"/>
              <a:gd name="connsiteX28" fmla="*/ 2105891 w 2207491"/>
              <a:gd name="connsiteY28" fmla="*/ 1108364 h 1394691"/>
              <a:gd name="connsiteX29" fmla="*/ 2170546 w 2207491"/>
              <a:gd name="connsiteY29" fmla="*/ 1052946 h 1394691"/>
              <a:gd name="connsiteX30" fmla="*/ 2189019 w 2207491"/>
              <a:gd name="connsiteY30" fmla="*/ 997528 h 1394691"/>
              <a:gd name="connsiteX31" fmla="*/ 2207491 w 2207491"/>
              <a:gd name="connsiteY31" fmla="*/ 822037 h 1394691"/>
              <a:gd name="connsiteX32" fmla="*/ 2198255 w 2207491"/>
              <a:gd name="connsiteY32" fmla="*/ 563418 h 1394691"/>
              <a:gd name="connsiteX33" fmla="*/ 2170546 w 2207491"/>
              <a:gd name="connsiteY33" fmla="*/ 498764 h 1394691"/>
              <a:gd name="connsiteX34" fmla="*/ 2161309 w 2207491"/>
              <a:gd name="connsiteY34" fmla="*/ 471055 h 1394691"/>
              <a:gd name="connsiteX35" fmla="*/ 2115128 w 2207491"/>
              <a:gd name="connsiteY35" fmla="*/ 387928 h 1394691"/>
              <a:gd name="connsiteX36" fmla="*/ 2087419 w 2207491"/>
              <a:gd name="connsiteY36" fmla="*/ 323273 h 1394691"/>
              <a:gd name="connsiteX37" fmla="*/ 2078182 w 2207491"/>
              <a:gd name="connsiteY37" fmla="*/ 286328 h 1394691"/>
              <a:gd name="connsiteX38" fmla="*/ 2041237 w 2207491"/>
              <a:gd name="connsiteY38" fmla="*/ 221673 h 1394691"/>
              <a:gd name="connsiteX39" fmla="*/ 2032000 w 2207491"/>
              <a:gd name="connsiteY39" fmla="*/ 184728 h 1394691"/>
              <a:gd name="connsiteX40" fmla="*/ 1782619 w 2207491"/>
              <a:gd name="connsiteY40" fmla="*/ 147782 h 1394691"/>
              <a:gd name="connsiteX41" fmla="*/ 1717964 w 2207491"/>
              <a:gd name="connsiteY41" fmla="*/ 147782 h 1394691"/>
              <a:gd name="connsiteX42" fmla="*/ 1644073 w 2207491"/>
              <a:gd name="connsiteY42" fmla="*/ 166255 h 1394691"/>
              <a:gd name="connsiteX43" fmla="*/ 1570182 w 2207491"/>
              <a:gd name="connsiteY43" fmla="*/ 221673 h 1394691"/>
              <a:gd name="connsiteX44" fmla="*/ 1542473 w 2207491"/>
              <a:gd name="connsiteY44" fmla="*/ 240146 h 1394691"/>
              <a:gd name="connsiteX45" fmla="*/ 1477819 w 2207491"/>
              <a:gd name="connsiteY45" fmla="*/ 295564 h 1394691"/>
              <a:gd name="connsiteX46" fmla="*/ 1431637 w 2207491"/>
              <a:gd name="connsiteY46" fmla="*/ 304800 h 1394691"/>
              <a:gd name="connsiteX47" fmla="*/ 1394691 w 2207491"/>
              <a:gd name="connsiteY47" fmla="*/ 314037 h 1394691"/>
              <a:gd name="connsiteX48" fmla="*/ 1209964 w 2207491"/>
              <a:gd name="connsiteY48" fmla="*/ 304800 h 1394691"/>
              <a:gd name="connsiteX49" fmla="*/ 1182255 w 2207491"/>
              <a:gd name="connsiteY49" fmla="*/ 277091 h 1394691"/>
              <a:gd name="connsiteX50" fmla="*/ 1154546 w 2207491"/>
              <a:gd name="connsiteY50" fmla="*/ 267855 h 1394691"/>
              <a:gd name="connsiteX51" fmla="*/ 1099128 w 2207491"/>
              <a:gd name="connsiteY51" fmla="*/ 230909 h 1394691"/>
              <a:gd name="connsiteX52" fmla="*/ 1034473 w 2207491"/>
              <a:gd name="connsiteY52" fmla="*/ 157018 h 1394691"/>
              <a:gd name="connsiteX53" fmla="*/ 1016000 w 2207491"/>
              <a:gd name="connsiteY53" fmla="*/ 129309 h 1394691"/>
              <a:gd name="connsiteX54" fmla="*/ 951346 w 2207491"/>
              <a:gd name="connsiteY54" fmla="*/ 18473 h 1394691"/>
              <a:gd name="connsiteX55" fmla="*/ 914400 w 2207491"/>
              <a:gd name="connsiteY55" fmla="*/ 0 h 1394691"/>
              <a:gd name="connsiteX56" fmla="*/ 794328 w 2207491"/>
              <a:gd name="connsiteY56" fmla="*/ 18473 h 1394691"/>
              <a:gd name="connsiteX57" fmla="*/ 766619 w 2207491"/>
              <a:gd name="connsiteY57" fmla="*/ 27709 h 1394691"/>
              <a:gd name="connsiteX58" fmla="*/ 498764 w 2207491"/>
              <a:gd name="connsiteY58" fmla="*/ 46182 h 1394691"/>
              <a:gd name="connsiteX59" fmla="*/ 424873 w 2207491"/>
              <a:gd name="connsiteY59" fmla="*/ 101600 h 1394691"/>
              <a:gd name="connsiteX60" fmla="*/ 378691 w 2207491"/>
              <a:gd name="connsiteY60" fmla="*/ 147782 h 1394691"/>
              <a:gd name="connsiteX61" fmla="*/ 332509 w 2207491"/>
              <a:gd name="connsiteY61" fmla="*/ 203200 h 1394691"/>
              <a:gd name="connsiteX62" fmla="*/ 314037 w 2207491"/>
              <a:gd name="connsiteY62" fmla="*/ 230909 h 1394691"/>
              <a:gd name="connsiteX63" fmla="*/ 258619 w 2207491"/>
              <a:gd name="connsiteY63" fmla="*/ 286328 h 1394691"/>
              <a:gd name="connsiteX64" fmla="*/ 221673 w 2207491"/>
              <a:gd name="connsiteY64" fmla="*/ 295564 h 1394691"/>
              <a:gd name="connsiteX65" fmla="*/ 157019 w 2207491"/>
              <a:gd name="connsiteY65" fmla="*/ 286328 h 1394691"/>
              <a:gd name="connsiteX66" fmla="*/ 73891 w 2207491"/>
              <a:gd name="connsiteY66" fmla="*/ 240146 h 1394691"/>
              <a:gd name="connsiteX67" fmla="*/ 73891 w 2207491"/>
              <a:gd name="connsiteY67" fmla="*/ 230909 h 13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7491" h="1394691">
                <a:moveTo>
                  <a:pt x="73891" y="230909"/>
                </a:moveTo>
                <a:lnTo>
                  <a:pt x="73891" y="230909"/>
                </a:lnTo>
                <a:cubicBezTo>
                  <a:pt x="70812" y="280170"/>
                  <a:pt x="67471" y="329415"/>
                  <a:pt x="64655" y="378691"/>
                </a:cubicBezTo>
                <a:cubicBezTo>
                  <a:pt x="61313" y="437174"/>
                  <a:pt x="59449" y="495743"/>
                  <a:pt x="55419" y="554182"/>
                </a:cubicBezTo>
                <a:cubicBezTo>
                  <a:pt x="53290" y="585050"/>
                  <a:pt x="51884" y="616134"/>
                  <a:pt x="46182" y="646546"/>
                </a:cubicBezTo>
                <a:cubicBezTo>
                  <a:pt x="42593" y="665684"/>
                  <a:pt x="33304" y="683313"/>
                  <a:pt x="27709" y="701964"/>
                </a:cubicBezTo>
                <a:cubicBezTo>
                  <a:pt x="24061" y="714123"/>
                  <a:pt x="21227" y="726517"/>
                  <a:pt x="18473" y="738909"/>
                </a:cubicBezTo>
                <a:cubicBezTo>
                  <a:pt x="7670" y="787526"/>
                  <a:pt x="7710" y="795778"/>
                  <a:pt x="0" y="849746"/>
                </a:cubicBezTo>
                <a:cubicBezTo>
                  <a:pt x="3079" y="871297"/>
                  <a:pt x="5343" y="892981"/>
                  <a:pt x="9237" y="914400"/>
                </a:cubicBezTo>
                <a:cubicBezTo>
                  <a:pt x="11508" y="926890"/>
                  <a:pt x="11193" y="940946"/>
                  <a:pt x="18473" y="951346"/>
                </a:cubicBezTo>
                <a:cubicBezTo>
                  <a:pt x="33454" y="972748"/>
                  <a:pt x="58216" y="985865"/>
                  <a:pt x="73891" y="1006764"/>
                </a:cubicBezTo>
                <a:cubicBezTo>
                  <a:pt x="102557" y="1044985"/>
                  <a:pt x="107835" y="1055651"/>
                  <a:pt x="147782" y="1089891"/>
                </a:cubicBezTo>
                <a:cubicBezTo>
                  <a:pt x="174435" y="1112736"/>
                  <a:pt x="197607" y="1143446"/>
                  <a:pt x="230909" y="1154546"/>
                </a:cubicBezTo>
                <a:cubicBezTo>
                  <a:pt x="259578" y="1164102"/>
                  <a:pt x="267027" y="1165133"/>
                  <a:pt x="295564" y="1182255"/>
                </a:cubicBezTo>
                <a:cubicBezTo>
                  <a:pt x="314601" y="1193678"/>
                  <a:pt x="331706" y="1208185"/>
                  <a:pt x="350982" y="1219200"/>
                </a:cubicBezTo>
                <a:cubicBezTo>
                  <a:pt x="409209" y="1252473"/>
                  <a:pt x="436527" y="1261223"/>
                  <a:pt x="498764" y="1283855"/>
                </a:cubicBezTo>
                <a:cubicBezTo>
                  <a:pt x="507914" y="1287182"/>
                  <a:pt x="516822" y="1291804"/>
                  <a:pt x="526473" y="1293091"/>
                </a:cubicBezTo>
                <a:cubicBezTo>
                  <a:pt x="563221" y="1297991"/>
                  <a:pt x="600364" y="1299249"/>
                  <a:pt x="637309" y="1302328"/>
                </a:cubicBezTo>
                <a:cubicBezTo>
                  <a:pt x="649624" y="1305407"/>
                  <a:pt x="661833" y="1308949"/>
                  <a:pt x="674255" y="1311564"/>
                </a:cubicBezTo>
                <a:cubicBezTo>
                  <a:pt x="720341" y="1321266"/>
                  <a:pt x="767110" y="1327851"/>
                  <a:pt x="812800" y="1339273"/>
                </a:cubicBezTo>
                <a:cubicBezTo>
                  <a:pt x="852945" y="1349309"/>
                  <a:pt x="891506" y="1369323"/>
                  <a:pt x="932873" y="1376218"/>
                </a:cubicBezTo>
                <a:cubicBezTo>
                  <a:pt x="981321" y="1384293"/>
                  <a:pt x="1063129" y="1390579"/>
                  <a:pt x="1108364" y="1394691"/>
                </a:cubicBezTo>
                <a:lnTo>
                  <a:pt x="1607128" y="1366982"/>
                </a:lnTo>
                <a:cubicBezTo>
                  <a:pt x="1647381" y="1364426"/>
                  <a:pt x="1682158" y="1363855"/>
                  <a:pt x="1717964" y="1348509"/>
                </a:cubicBezTo>
                <a:cubicBezTo>
                  <a:pt x="1730619" y="1343085"/>
                  <a:pt x="1742125" y="1335150"/>
                  <a:pt x="1754909" y="1330037"/>
                </a:cubicBezTo>
                <a:cubicBezTo>
                  <a:pt x="1842839" y="1294865"/>
                  <a:pt x="1779210" y="1331056"/>
                  <a:pt x="1865746" y="1283855"/>
                </a:cubicBezTo>
                <a:cubicBezTo>
                  <a:pt x="1890400" y="1270407"/>
                  <a:pt x="1947158" y="1234341"/>
                  <a:pt x="1967346" y="1219200"/>
                </a:cubicBezTo>
                <a:cubicBezTo>
                  <a:pt x="2012080" y="1185649"/>
                  <a:pt x="1989687" y="1196359"/>
                  <a:pt x="2032000" y="1182255"/>
                </a:cubicBezTo>
                <a:cubicBezTo>
                  <a:pt x="2056630" y="1157625"/>
                  <a:pt x="2076909" y="1127686"/>
                  <a:pt x="2105891" y="1108364"/>
                </a:cubicBezTo>
                <a:cubicBezTo>
                  <a:pt x="2148091" y="1080230"/>
                  <a:pt x="2125750" y="1097740"/>
                  <a:pt x="2170546" y="1052946"/>
                </a:cubicBezTo>
                <a:cubicBezTo>
                  <a:pt x="2176704" y="1034473"/>
                  <a:pt x="2186604" y="1016850"/>
                  <a:pt x="2189019" y="997528"/>
                </a:cubicBezTo>
                <a:cubicBezTo>
                  <a:pt x="2202473" y="889893"/>
                  <a:pt x="2196008" y="948357"/>
                  <a:pt x="2207491" y="822037"/>
                </a:cubicBezTo>
                <a:cubicBezTo>
                  <a:pt x="2204412" y="735831"/>
                  <a:pt x="2203808" y="649500"/>
                  <a:pt x="2198255" y="563418"/>
                </a:cubicBezTo>
                <a:cubicBezTo>
                  <a:pt x="2197158" y="546416"/>
                  <a:pt x="2175705" y="510802"/>
                  <a:pt x="2170546" y="498764"/>
                </a:cubicBezTo>
                <a:cubicBezTo>
                  <a:pt x="2166711" y="489815"/>
                  <a:pt x="2165663" y="479763"/>
                  <a:pt x="2161309" y="471055"/>
                </a:cubicBezTo>
                <a:cubicBezTo>
                  <a:pt x="2143672" y="435781"/>
                  <a:pt x="2128471" y="423510"/>
                  <a:pt x="2115128" y="387928"/>
                </a:cubicBezTo>
                <a:cubicBezTo>
                  <a:pt x="2089567" y="319764"/>
                  <a:pt x="2124853" y="379426"/>
                  <a:pt x="2087419" y="323273"/>
                </a:cubicBezTo>
                <a:cubicBezTo>
                  <a:pt x="2084340" y="310958"/>
                  <a:pt x="2082639" y="298214"/>
                  <a:pt x="2078182" y="286328"/>
                </a:cubicBezTo>
                <a:cubicBezTo>
                  <a:pt x="2068137" y="259543"/>
                  <a:pt x="2056549" y="244642"/>
                  <a:pt x="2041237" y="221673"/>
                </a:cubicBezTo>
                <a:cubicBezTo>
                  <a:pt x="2038158" y="209358"/>
                  <a:pt x="2037000" y="196396"/>
                  <a:pt x="2032000" y="184728"/>
                </a:cubicBezTo>
                <a:cubicBezTo>
                  <a:pt x="1993036" y="93812"/>
                  <a:pt x="1870323" y="151290"/>
                  <a:pt x="1782619" y="147782"/>
                </a:cubicBezTo>
                <a:cubicBezTo>
                  <a:pt x="1730219" y="134683"/>
                  <a:pt x="1762324" y="135684"/>
                  <a:pt x="1717964" y="147782"/>
                </a:cubicBezTo>
                <a:cubicBezTo>
                  <a:pt x="1693470" y="154462"/>
                  <a:pt x="1644073" y="166255"/>
                  <a:pt x="1644073" y="166255"/>
                </a:cubicBezTo>
                <a:cubicBezTo>
                  <a:pt x="1547030" y="224481"/>
                  <a:pt x="1639442" y="163956"/>
                  <a:pt x="1570182" y="221673"/>
                </a:cubicBezTo>
                <a:cubicBezTo>
                  <a:pt x="1561654" y="228780"/>
                  <a:pt x="1551001" y="233039"/>
                  <a:pt x="1542473" y="240146"/>
                </a:cubicBezTo>
                <a:cubicBezTo>
                  <a:pt x="1518938" y="259758"/>
                  <a:pt x="1507466" y="282388"/>
                  <a:pt x="1477819" y="295564"/>
                </a:cubicBezTo>
                <a:cubicBezTo>
                  <a:pt x="1463473" y="301940"/>
                  <a:pt x="1446962" y="301394"/>
                  <a:pt x="1431637" y="304800"/>
                </a:cubicBezTo>
                <a:cubicBezTo>
                  <a:pt x="1419245" y="307554"/>
                  <a:pt x="1407006" y="310958"/>
                  <a:pt x="1394691" y="314037"/>
                </a:cubicBezTo>
                <a:cubicBezTo>
                  <a:pt x="1333115" y="310958"/>
                  <a:pt x="1270705" y="315364"/>
                  <a:pt x="1209964" y="304800"/>
                </a:cubicBezTo>
                <a:cubicBezTo>
                  <a:pt x="1197095" y="302562"/>
                  <a:pt x="1193123" y="284337"/>
                  <a:pt x="1182255" y="277091"/>
                </a:cubicBezTo>
                <a:cubicBezTo>
                  <a:pt x="1174154" y="271691"/>
                  <a:pt x="1163782" y="270934"/>
                  <a:pt x="1154546" y="267855"/>
                </a:cubicBezTo>
                <a:cubicBezTo>
                  <a:pt x="1136073" y="255540"/>
                  <a:pt x="1114827" y="246608"/>
                  <a:pt x="1099128" y="230909"/>
                </a:cubicBezTo>
                <a:cubicBezTo>
                  <a:pt x="1064951" y="196732"/>
                  <a:pt x="1068302" y="202123"/>
                  <a:pt x="1034473" y="157018"/>
                </a:cubicBezTo>
                <a:cubicBezTo>
                  <a:pt x="1027812" y="148137"/>
                  <a:pt x="1021316" y="139054"/>
                  <a:pt x="1016000" y="129309"/>
                </a:cubicBezTo>
                <a:cubicBezTo>
                  <a:pt x="1003283" y="105995"/>
                  <a:pt x="978185" y="41478"/>
                  <a:pt x="951346" y="18473"/>
                </a:cubicBezTo>
                <a:cubicBezTo>
                  <a:pt x="940892" y="9512"/>
                  <a:pt x="926715" y="6158"/>
                  <a:pt x="914400" y="0"/>
                </a:cubicBezTo>
                <a:cubicBezTo>
                  <a:pt x="893789" y="2945"/>
                  <a:pt x="817385" y="13349"/>
                  <a:pt x="794328" y="18473"/>
                </a:cubicBezTo>
                <a:cubicBezTo>
                  <a:pt x="784824" y="20585"/>
                  <a:pt x="776222" y="26108"/>
                  <a:pt x="766619" y="27709"/>
                </a:cubicBezTo>
                <a:cubicBezTo>
                  <a:pt x="690971" y="40317"/>
                  <a:pt x="559293" y="43156"/>
                  <a:pt x="498764" y="46182"/>
                </a:cubicBezTo>
                <a:cubicBezTo>
                  <a:pt x="474134" y="64655"/>
                  <a:pt x="441951" y="75983"/>
                  <a:pt x="424873" y="101600"/>
                </a:cubicBezTo>
                <a:cubicBezTo>
                  <a:pt x="400242" y="138545"/>
                  <a:pt x="415636" y="123151"/>
                  <a:pt x="378691" y="147782"/>
                </a:cubicBezTo>
                <a:cubicBezTo>
                  <a:pt x="332829" y="216577"/>
                  <a:pt x="391773" y="132084"/>
                  <a:pt x="332509" y="203200"/>
                </a:cubicBezTo>
                <a:cubicBezTo>
                  <a:pt x="325403" y="211728"/>
                  <a:pt x="320489" y="221876"/>
                  <a:pt x="314037" y="230909"/>
                </a:cubicBezTo>
                <a:cubicBezTo>
                  <a:pt x="295799" y="256443"/>
                  <a:pt x="287504" y="273949"/>
                  <a:pt x="258619" y="286328"/>
                </a:cubicBezTo>
                <a:cubicBezTo>
                  <a:pt x="246951" y="291328"/>
                  <a:pt x="233988" y="292485"/>
                  <a:pt x="221673" y="295564"/>
                </a:cubicBezTo>
                <a:cubicBezTo>
                  <a:pt x="200122" y="292485"/>
                  <a:pt x="177338" y="294143"/>
                  <a:pt x="157019" y="286328"/>
                </a:cubicBezTo>
                <a:cubicBezTo>
                  <a:pt x="76776" y="255465"/>
                  <a:pt x="129996" y="251367"/>
                  <a:pt x="73891" y="240146"/>
                </a:cubicBezTo>
                <a:cubicBezTo>
                  <a:pt x="67853" y="238938"/>
                  <a:pt x="73891" y="232448"/>
                  <a:pt x="73891" y="230909"/>
                </a:cubicBezTo>
                <a:close/>
              </a:path>
            </a:pathLst>
          </a:custGeom>
          <a:solidFill>
            <a:srgbClr val="9709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pszichológus</a:t>
            </a:r>
            <a:endParaRPr lang="hu-HU" dirty="0"/>
          </a:p>
        </p:txBody>
      </p:sp>
      <p:sp>
        <p:nvSpPr>
          <p:cNvPr id="17" name="Szabadkézi sokszög 16"/>
          <p:cNvSpPr/>
          <p:nvPr/>
        </p:nvSpPr>
        <p:spPr>
          <a:xfrm>
            <a:off x="5569368" y="2854036"/>
            <a:ext cx="3038923" cy="1034473"/>
          </a:xfrm>
          <a:custGeom>
            <a:avLst/>
            <a:gdLst>
              <a:gd name="connsiteX0" fmla="*/ 18632 w 3038923"/>
              <a:gd name="connsiteY0" fmla="*/ 240146 h 1034473"/>
              <a:gd name="connsiteX1" fmla="*/ 18632 w 3038923"/>
              <a:gd name="connsiteY1" fmla="*/ 240146 h 1034473"/>
              <a:gd name="connsiteX2" fmla="*/ 18632 w 3038923"/>
              <a:gd name="connsiteY2" fmla="*/ 683491 h 1034473"/>
              <a:gd name="connsiteX3" fmla="*/ 37105 w 3038923"/>
              <a:gd name="connsiteY3" fmla="*/ 711200 h 1034473"/>
              <a:gd name="connsiteX4" fmla="*/ 92523 w 3038923"/>
              <a:gd name="connsiteY4" fmla="*/ 757382 h 1034473"/>
              <a:gd name="connsiteX5" fmla="*/ 369614 w 3038923"/>
              <a:gd name="connsiteY5" fmla="*/ 766619 h 1034473"/>
              <a:gd name="connsiteX6" fmla="*/ 591287 w 3038923"/>
              <a:gd name="connsiteY6" fmla="*/ 775855 h 1034473"/>
              <a:gd name="connsiteX7" fmla="*/ 711359 w 3038923"/>
              <a:gd name="connsiteY7" fmla="*/ 803564 h 1034473"/>
              <a:gd name="connsiteX8" fmla="*/ 822196 w 3038923"/>
              <a:gd name="connsiteY8" fmla="*/ 822037 h 1034473"/>
              <a:gd name="connsiteX9" fmla="*/ 923796 w 3038923"/>
              <a:gd name="connsiteY9" fmla="*/ 858982 h 1034473"/>
              <a:gd name="connsiteX10" fmla="*/ 1080814 w 3038923"/>
              <a:gd name="connsiteY10" fmla="*/ 905164 h 1034473"/>
              <a:gd name="connsiteX11" fmla="*/ 1200887 w 3038923"/>
              <a:gd name="connsiteY11" fmla="*/ 942109 h 1034473"/>
              <a:gd name="connsiteX12" fmla="*/ 1404087 w 3038923"/>
              <a:gd name="connsiteY12" fmla="*/ 951346 h 1034473"/>
              <a:gd name="connsiteX13" fmla="*/ 1764305 w 3038923"/>
              <a:gd name="connsiteY13" fmla="*/ 997528 h 1034473"/>
              <a:gd name="connsiteX14" fmla="*/ 2401614 w 3038923"/>
              <a:gd name="connsiteY14" fmla="*/ 1006764 h 1034473"/>
              <a:gd name="connsiteX15" fmla="*/ 2493977 w 3038923"/>
              <a:gd name="connsiteY15" fmla="*/ 1016000 h 1034473"/>
              <a:gd name="connsiteX16" fmla="*/ 2614050 w 3038923"/>
              <a:gd name="connsiteY16" fmla="*/ 1025237 h 1034473"/>
              <a:gd name="connsiteX17" fmla="*/ 2687941 w 3038923"/>
              <a:gd name="connsiteY17" fmla="*/ 1034473 h 1034473"/>
              <a:gd name="connsiteX18" fmla="*/ 2780305 w 3038923"/>
              <a:gd name="connsiteY18" fmla="*/ 997528 h 1034473"/>
              <a:gd name="connsiteX19" fmla="*/ 2808014 w 3038923"/>
              <a:gd name="connsiteY19" fmla="*/ 979055 h 1034473"/>
              <a:gd name="connsiteX20" fmla="*/ 2881905 w 3038923"/>
              <a:gd name="connsiteY20" fmla="*/ 905164 h 1034473"/>
              <a:gd name="connsiteX21" fmla="*/ 2928087 w 3038923"/>
              <a:gd name="connsiteY21" fmla="*/ 858982 h 1034473"/>
              <a:gd name="connsiteX22" fmla="*/ 2955796 w 3038923"/>
              <a:gd name="connsiteY22" fmla="*/ 822037 h 1034473"/>
              <a:gd name="connsiteX23" fmla="*/ 2992741 w 3038923"/>
              <a:gd name="connsiteY23" fmla="*/ 785091 h 1034473"/>
              <a:gd name="connsiteX24" fmla="*/ 3038923 w 3038923"/>
              <a:gd name="connsiteY24" fmla="*/ 720437 h 1034473"/>
              <a:gd name="connsiteX25" fmla="*/ 3020450 w 3038923"/>
              <a:gd name="connsiteY25" fmla="*/ 572655 h 1034473"/>
              <a:gd name="connsiteX26" fmla="*/ 2992741 w 3038923"/>
              <a:gd name="connsiteY26" fmla="*/ 489528 h 1034473"/>
              <a:gd name="connsiteX27" fmla="*/ 2928087 w 3038923"/>
              <a:gd name="connsiteY27" fmla="*/ 471055 h 1034473"/>
              <a:gd name="connsiteX28" fmla="*/ 2872668 w 3038923"/>
              <a:gd name="connsiteY28" fmla="*/ 443346 h 1034473"/>
              <a:gd name="connsiteX29" fmla="*/ 2743359 w 3038923"/>
              <a:gd name="connsiteY29" fmla="*/ 424873 h 1034473"/>
              <a:gd name="connsiteX30" fmla="*/ 2595577 w 3038923"/>
              <a:gd name="connsiteY30" fmla="*/ 387928 h 1034473"/>
              <a:gd name="connsiteX31" fmla="*/ 2263068 w 3038923"/>
              <a:gd name="connsiteY31" fmla="*/ 332509 h 1034473"/>
              <a:gd name="connsiteX32" fmla="*/ 2087577 w 3038923"/>
              <a:gd name="connsiteY32" fmla="*/ 304800 h 1034473"/>
              <a:gd name="connsiteX33" fmla="*/ 2050632 w 3038923"/>
              <a:gd name="connsiteY33" fmla="*/ 295564 h 1034473"/>
              <a:gd name="connsiteX34" fmla="*/ 1949032 w 3038923"/>
              <a:gd name="connsiteY34" fmla="*/ 286328 h 1034473"/>
              <a:gd name="connsiteX35" fmla="*/ 1616523 w 3038923"/>
              <a:gd name="connsiteY35" fmla="*/ 184728 h 1034473"/>
              <a:gd name="connsiteX36" fmla="*/ 1450268 w 3038923"/>
              <a:gd name="connsiteY36" fmla="*/ 147782 h 1034473"/>
              <a:gd name="connsiteX37" fmla="*/ 1274777 w 3038923"/>
              <a:gd name="connsiteY37" fmla="*/ 110837 h 1034473"/>
              <a:gd name="connsiteX38" fmla="*/ 1099287 w 3038923"/>
              <a:gd name="connsiteY38" fmla="*/ 92364 h 1034473"/>
              <a:gd name="connsiteX39" fmla="*/ 988450 w 3038923"/>
              <a:gd name="connsiteY39" fmla="*/ 73891 h 1034473"/>
              <a:gd name="connsiteX40" fmla="*/ 665177 w 3038923"/>
              <a:gd name="connsiteY40" fmla="*/ 27709 h 1034473"/>
              <a:gd name="connsiteX41" fmla="*/ 563577 w 3038923"/>
              <a:gd name="connsiteY41" fmla="*/ 0 h 1034473"/>
              <a:gd name="connsiteX42" fmla="*/ 397323 w 3038923"/>
              <a:gd name="connsiteY42" fmla="*/ 9237 h 1034473"/>
              <a:gd name="connsiteX43" fmla="*/ 323432 w 3038923"/>
              <a:gd name="connsiteY43" fmla="*/ 18473 h 1034473"/>
              <a:gd name="connsiteX44" fmla="*/ 286487 w 3038923"/>
              <a:gd name="connsiteY44" fmla="*/ 36946 h 1034473"/>
              <a:gd name="connsiteX45" fmla="*/ 258777 w 3038923"/>
              <a:gd name="connsiteY45" fmla="*/ 46182 h 1034473"/>
              <a:gd name="connsiteX46" fmla="*/ 231068 w 3038923"/>
              <a:gd name="connsiteY46" fmla="*/ 73891 h 1034473"/>
              <a:gd name="connsiteX47" fmla="*/ 203359 w 3038923"/>
              <a:gd name="connsiteY47" fmla="*/ 92364 h 1034473"/>
              <a:gd name="connsiteX48" fmla="*/ 101759 w 3038923"/>
              <a:gd name="connsiteY48" fmla="*/ 147782 h 1034473"/>
              <a:gd name="connsiteX49" fmla="*/ 64814 w 3038923"/>
              <a:gd name="connsiteY49" fmla="*/ 157019 h 1034473"/>
              <a:gd name="connsiteX50" fmla="*/ 37105 w 3038923"/>
              <a:gd name="connsiteY50" fmla="*/ 166255 h 1034473"/>
              <a:gd name="connsiteX51" fmla="*/ 18632 w 3038923"/>
              <a:gd name="connsiteY51" fmla="*/ 240146 h 103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38923" h="1034473">
                <a:moveTo>
                  <a:pt x="18632" y="240146"/>
                </a:moveTo>
                <a:lnTo>
                  <a:pt x="18632" y="240146"/>
                </a:lnTo>
                <a:cubicBezTo>
                  <a:pt x="14657" y="359415"/>
                  <a:pt x="0" y="553067"/>
                  <a:pt x="18632" y="683491"/>
                </a:cubicBezTo>
                <a:cubicBezTo>
                  <a:pt x="20202" y="694480"/>
                  <a:pt x="30947" y="701964"/>
                  <a:pt x="37105" y="711200"/>
                </a:cubicBezTo>
                <a:cubicBezTo>
                  <a:pt x="48431" y="756506"/>
                  <a:pt x="36017" y="754153"/>
                  <a:pt x="92523" y="757382"/>
                </a:cubicBezTo>
                <a:cubicBezTo>
                  <a:pt x="184787" y="762654"/>
                  <a:pt x="277262" y="763199"/>
                  <a:pt x="369614" y="766619"/>
                </a:cubicBezTo>
                <a:lnTo>
                  <a:pt x="591287" y="775855"/>
                </a:lnTo>
                <a:cubicBezTo>
                  <a:pt x="631311" y="785091"/>
                  <a:pt x="671081" y="795508"/>
                  <a:pt x="711359" y="803564"/>
                </a:cubicBezTo>
                <a:cubicBezTo>
                  <a:pt x="748087" y="810910"/>
                  <a:pt x="822196" y="822037"/>
                  <a:pt x="822196" y="822037"/>
                </a:cubicBezTo>
                <a:cubicBezTo>
                  <a:pt x="856063" y="834352"/>
                  <a:pt x="889609" y="847586"/>
                  <a:pt x="923796" y="858982"/>
                </a:cubicBezTo>
                <a:cubicBezTo>
                  <a:pt x="1257457" y="970203"/>
                  <a:pt x="942173" y="864388"/>
                  <a:pt x="1080814" y="905164"/>
                </a:cubicBezTo>
                <a:cubicBezTo>
                  <a:pt x="1120989" y="916980"/>
                  <a:pt x="1159432" y="936187"/>
                  <a:pt x="1200887" y="942109"/>
                </a:cubicBezTo>
                <a:cubicBezTo>
                  <a:pt x="1268009" y="951698"/>
                  <a:pt x="1336354" y="948267"/>
                  <a:pt x="1404087" y="951346"/>
                </a:cubicBezTo>
                <a:cubicBezTo>
                  <a:pt x="1518954" y="970490"/>
                  <a:pt x="1667721" y="996128"/>
                  <a:pt x="1764305" y="997528"/>
                </a:cubicBezTo>
                <a:lnTo>
                  <a:pt x="2401614" y="1006764"/>
                </a:lnTo>
                <a:lnTo>
                  <a:pt x="2493977" y="1016000"/>
                </a:lnTo>
                <a:cubicBezTo>
                  <a:pt x="2533969" y="1019478"/>
                  <a:pt x="2574088" y="1021431"/>
                  <a:pt x="2614050" y="1025237"/>
                </a:cubicBezTo>
                <a:cubicBezTo>
                  <a:pt x="2638760" y="1027590"/>
                  <a:pt x="2663311" y="1031394"/>
                  <a:pt x="2687941" y="1034473"/>
                </a:cubicBezTo>
                <a:cubicBezTo>
                  <a:pt x="2733350" y="1019336"/>
                  <a:pt x="2742256" y="1019270"/>
                  <a:pt x="2780305" y="997528"/>
                </a:cubicBezTo>
                <a:cubicBezTo>
                  <a:pt x="2789943" y="992021"/>
                  <a:pt x="2799800" y="986522"/>
                  <a:pt x="2808014" y="979055"/>
                </a:cubicBezTo>
                <a:cubicBezTo>
                  <a:pt x="2833788" y="955624"/>
                  <a:pt x="2857275" y="929794"/>
                  <a:pt x="2881905" y="905164"/>
                </a:cubicBezTo>
                <a:cubicBezTo>
                  <a:pt x="2897299" y="889770"/>
                  <a:pt x="2915025" y="876398"/>
                  <a:pt x="2928087" y="858982"/>
                </a:cubicBezTo>
                <a:cubicBezTo>
                  <a:pt x="2937323" y="846667"/>
                  <a:pt x="2945659" y="833622"/>
                  <a:pt x="2955796" y="822037"/>
                </a:cubicBezTo>
                <a:cubicBezTo>
                  <a:pt x="2967265" y="808930"/>
                  <a:pt x="2981272" y="798198"/>
                  <a:pt x="2992741" y="785091"/>
                </a:cubicBezTo>
                <a:cubicBezTo>
                  <a:pt x="3008780" y="766760"/>
                  <a:pt x="3025129" y="741127"/>
                  <a:pt x="3038923" y="720437"/>
                </a:cubicBezTo>
                <a:cubicBezTo>
                  <a:pt x="3035155" y="678991"/>
                  <a:pt x="3033176" y="617196"/>
                  <a:pt x="3020450" y="572655"/>
                </a:cubicBezTo>
                <a:cubicBezTo>
                  <a:pt x="3012426" y="544571"/>
                  <a:pt x="3020450" y="498765"/>
                  <a:pt x="2992741" y="489528"/>
                </a:cubicBezTo>
                <a:cubicBezTo>
                  <a:pt x="2952990" y="476277"/>
                  <a:pt x="2974477" y="482652"/>
                  <a:pt x="2928087" y="471055"/>
                </a:cubicBezTo>
                <a:cubicBezTo>
                  <a:pt x="2909614" y="461819"/>
                  <a:pt x="2892261" y="449877"/>
                  <a:pt x="2872668" y="443346"/>
                </a:cubicBezTo>
                <a:cubicBezTo>
                  <a:pt x="2856682" y="438017"/>
                  <a:pt x="2751117" y="425843"/>
                  <a:pt x="2743359" y="424873"/>
                </a:cubicBezTo>
                <a:cubicBezTo>
                  <a:pt x="2641841" y="374114"/>
                  <a:pt x="2736095" y="413021"/>
                  <a:pt x="2595577" y="387928"/>
                </a:cubicBezTo>
                <a:cubicBezTo>
                  <a:pt x="2176016" y="313006"/>
                  <a:pt x="2681081" y="382670"/>
                  <a:pt x="2263068" y="332509"/>
                </a:cubicBezTo>
                <a:cubicBezTo>
                  <a:pt x="2219511" y="327282"/>
                  <a:pt x="2119796" y="310841"/>
                  <a:pt x="2087577" y="304800"/>
                </a:cubicBezTo>
                <a:cubicBezTo>
                  <a:pt x="2075100" y="302461"/>
                  <a:pt x="2063215" y="297242"/>
                  <a:pt x="2050632" y="295564"/>
                </a:cubicBezTo>
                <a:cubicBezTo>
                  <a:pt x="2016924" y="291070"/>
                  <a:pt x="1982899" y="289407"/>
                  <a:pt x="1949032" y="286328"/>
                </a:cubicBezTo>
                <a:cubicBezTo>
                  <a:pt x="1803539" y="237830"/>
                  <a:pt x="1764895" y="221821"/>
                  <a:pt x="1616523" y="184728"/>
                </a:cubicBezTo>
                <a:cubicBezTo>
                  <a:pt x="1561448" y="170959"/>
                  <a:pt x="1504125" y="165734"/>
                  <a:pt x="1450268" y="147782"/>
                </a:cubicBezTo>
                <a:cubicBezTo>
                  <a:pt x="1382176" y="125085"/>
                  <a:pt x="1395248" y="128047"/>
                  <a:pt x="1274777" y="110837"/>
                </a:cubicBezTo>
                <a:cubicBezTo>
                  <a:pt x="1216548" y="102519"/>
                  <a:pt x="1157623" y="99891"/>
                  <a:pt x="1099287" y="92364"/>
                </a:cubicBezTo>
                <a:cubicBezTo>
                  <a:pt x="1062140" y="87571"/>
                  <a:pt x="1025497" y="79409"/>
                  <a:pt x="988450" y="73891"/>
                </a:cubicBezTo>
                <a:lnTo>
                  <a:pt x="665177" y="27709"/>
                </a:lnTo>
                <a:cubicBezTo>
                  <a:pt x="643449" y="20466"/>
                  <a:pt x="589683" y="0"/>
                  <a:pt x="563577" y="0"/>
                </a:cubicBezTo>
                <a:cubicBezTo>
                  <a:pt x="508074" y="0"/>
                  <a:pt x="452741" y="6158"/>
                  <a:pt x="397323" y="9237"/>
                </a:cubicBezTo>
                <a:cubicBezTo>
                  <a:pt x="372693" y="12316"/>
                  <a:pt x="347513" y="12453"/>
                  <a:pt x="323432" y="18473"/>
                </a:cubicBezTo>
                <a:cubicBezTo>
                  <a:pt x="310074" y="21812"/>
                  <a:pt x="299142" y="31522"/>
                  <a:pt x="286487" y="36946"/>
                </a:cubicBezTo>
                <a:cubicBezTo>
                  <a:pt x="277538" y="40781"/>
                  <a:pt x="268014" y="43103"/>
                  <a:pt x="258777" y="46182"/>
                </a:cubicBezTo>
                <a:cubicBezTo>
                  <a:pt x="249541" y="55418"/>
                  <a:pt x="241103" y="65529"/>
                  <a:pt x="231068" y="73891"/>
                </a:cubicBezTo>
                <a:cubicBezTo>
                  <a:pt x="222540" y="80998"/>
                  <a:pt x="212772" y="86481"/>
                  <a:pt x="203359" y="92364"/>
                </a:cubicBezTo>
                <a:cubicBezTo>
                  <a:pt x="174179" y="110601"/>
                  <a:pt x="133300" y="135165"/>
                  <a:pt x="101759" y="147782"/>
                </a:cubicBezTo>
                <a:cubicBezTo>
                  <a:pt x="89973" y="152497"/>
                  <a:pt x="77020" y="153532"/>
                  <a:pt x="64814" y="157019"/>
                </a:cubicBezTo>
                <a:cubicBezTo>
                  <a:pt x="55453" y="159694"/>
                  <a:pt x="46341" y="163176"/>
                  <a:pt x="37105" y="166255"/>
                </a:cubicBezTo>
                <a:cubicBezTo>
                  <a:pt x="4969" y="214458"/>
                  <a:pt x="21711" y="227831"/>
                  <a:pt x="18632" y="24014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C000"/>
                </a:solidFill>
              </a:rPr>
              <a:t>tanár-diák focimeccs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251520" y="5301208"/>
            <a:ext cx="2091052" cy="939132"/>
          </a:xfrm>
          <a:custGeom>
            <a:avLst/>
            <a:gdLst>
              <a:gd name="connsiteX0" fmla="*/ 46182 w 2091052"/>
              <a:gd name="connsiteY0" fmla="*/ 523495 h 939132"/>
              <a:gd name="connsiteX1" fmla="*/ 46182 w 2091052"/>
              <a:gd name="connsiteY1" fmla="*/ 523495 h 939132"/>
              <a:gd name="connsiteX2" fmla="*/ 110836 w 2091052"/>
              <a:gd name="connsiteY2" fmla="*/ 754404 h 939132"/>
              <a:gd name="connsiteX3" fmla="*/ 120073 w 2091052"/>
              <a:gd name="connsiteY3" fmla="*/ 782114 h 939132"/>
              <a:gd name="connsiteX4" fmla="*/ 129309 w 2091052"/>
              <a:gd name="connsiteY4" fmla="*/ 809823 h 939132"/>
              <a:gd name="connsiteX5" fmla="*/ 147782 w 2091052"/>
              <a:gd name="connsiteY5" fmla="*/ 837532 h 939132"/>
              <a:gd name="connsiteX6" fmla="*/ 184727 w 2091052"/>
              <a:gd name="connsiteY6" fmla="*/ 902186 h 939132"/>
              <a:gd name="connsiteX7" fmla="*/ 314036 w 2091052"/>
              <a:gd name="connsiteY7" fmla="*/ 939132 h 939132"/>
              <a:gd name="connsiteX8" fmla="*/ 683491 w 2091052"/>
              <a:gd name="connsiteY8" fmla="*/ 929895 h 939132"/>
              <a:gd name="connsiteX9" fmla="*/ 942109 w 2091052"/>
              <a:gd name="connsiteY9" fmla="*/ 911423 h 939132"/>
              <a:gd name="connsiteX10" fmla="*/ 988291 w 2091052"/>
              <a:gd name="connsiteY10" fmla="*/ 902186 h 939132"/>
              <a:gd name="connsiteX11" fmla="*/ 1394691 w 2091052"/>
              <a:gd name="connsiteY11" fmla="*/ 892950 h 939132"/>
              <a:gd name="connsiteX12" fmla="*/ 1459345 w 2091052"/>
              <a:gd name="connsiteY12" fmla="*/ 883714 h 939132"/>
              <a:gd name="connsiteX13" fmla="*/ 1487054 w 2091052"/>
              <a:gd name="connsiteY13" fmla="*/ 856004 h 939132"/>
              <a:gd name="connsiteX14" fmla="*/ 1524000 w 2091052"/>
              <a:gd name="connsiteY14" fmla="*/ 846768 h 939132"/>
              <a:gd name="connsiteX15" fmla="*/ 1551709 w 2091052"/>
              <a:gd name="connsiteY15" fmla="*/ 828295 h 939132"/>
              <a:gd name="connsiteX16" fmla="*/ 1893454 w 2091052"/>
              <a:gd name="connsiteY16" fmla="*/ 800586 h 939132"/>
              <a:gd name="connsiteX17" fmla="*/ 1930400 w 2091052"/>
              <a:gd name="connsiteY17" fmla="*/ 782114 h 939132"/>
              <a:gd name="connsiteX18" fmla="*/ 2041236 w 2091052"/>
              <a:gd name="connsiteY18" fmla="*/ 754404 h 939132"/>
              <a:gd name="connsiteX19" fmla="*/ 2078182 w 2091052"/>
              <a:gd name="connsiteY19" fmla="*/ 726695 h 939132"/>
              <a:gd name="connsiteX20" fmla="*/ 2041236 w 2091052"/>
              <a:gd name="connsiteY20" fmla="*/ 652804 h 939132"/>
              <a:gd name="connsiteX21" fmla="*/ 1995054 w 2091052"/>
              <a:gd name="connsiteY21" fmla="*/ 597386 h 939132"/>
              <a:gd name="connsiteX22" fmla="*/ 1967345 w 2091052"/>
              <a:gd name="connsiteY22" fmla="*/ 560441 h 939132"/>
              <a:gd name="connsiteX23" fmla="*/ 1911927 w 2091052"/>
              <a:gd name="connsiteY23" fmla="*/ 532732 h 939132"/>
              <a:gd name="connsiteX24" fmla="*/ 1838036 w 2091052"/>
              <a:gd name="connsiteY24" fmla="*/ 486550 h 939132"/>
              <a:gd name="connsiteX25" fmla="*/ 1773382 w 2091052"/>
              <a:gd name="connsiteY25" fmla="*/ 468077 h 939132"/>
              <a:gd name="connsiteX26" fmla="*/ 1671782 w 2091052"/>
              <a:gd name="connsiteY26" fmla="*/ 412659 h 939132"/>
              <a:gd name="connsiteX27" fmla="*/ 1616363 w 2091052"/>
              <a:gd name="connsiteY27" fmla="*/ 375714 h 939132"/>
              <a:gd name="connsiteX28" fmla="*/ 1413163 w 2091052"/>
              <a:gd name="connsiteY28" fmla="*/ 255641 h 939132"/>
              <a:gd name="connsiteX29" fmla="*/ 1311563 w 2091052"/>
              <a:gd name="connsiteY29" fmla="*/ 126332 h 939132"/>
              <a:gd name="connsiteX30" fmla="*/ 1265382 w 2091052"/>
              <a:gd name="connsiteY30" fmla="*/ 70914 h 939132"/>
              <a:gd name="connsiteX31" fmla="*/ 1256145 w 2091052"/>
              <a:gd name="connsiteY31" fmla="*/ 43204 h 939132"/>
              <a:gd name="connsiteX32" fmla="*/ 1154545 w 2091052"/>
              <a:gd name="connsiteY32" fmla="*/ 6259 h 939132"/>
              <a:gd name="connsiteX33" fmla="*/ 591127 w 2091052"/>
              <a:gd name="connsiteY33" fmla="*/ 24732 h 939132"/>
              <a:gd name="connsiteX34" fmla="*/ 544945 w 2091052"/>
              <a:gd name="connsiteY34" fmla="*/ 33968 h 939132"/>
              <a:gd name="connsiteX35" fmla="*/ 461818 w 2091052"/>
              <a:gd name="connsiteY35" fmla="*/ 98623 h 939132"/>
              <a:gd name="connsiteX36" fmla="*/ 443345 w 2091052"/>
              <a:gd name="connsiteY36" fmla="*/ 126332 h 939132"/>
              <a:gd name="connsiteX37" fmla="*/ 415636 w 2091052"/>
              <a:gd name="connsiteY37" fmla="*/ 163277 h 939132"/>
              <a:gd name="connsiteX38" fmla="*/ 387927 w 2091052"/>
              <a:gd name="connsiteY38" fmla="*/ 190986 h 939132"/>
              <a:gd name="connsiteX39" fmla="*/ 304800 w 2091052"/>
              <a:gd name="connsiteY39" fmla="*/ 246404 h 939132"/>
              <a:gd name="connsiteX40" fmla="*/ 277091 w 2091052"/>
              <a:gd name="connsiteY40" fmla="*/ 264877 h 939132"/>
              <a:gd name="connsiteX41" fmla="*/ 221673 w 2091052"/>
              <a:gd name="connsiteY41" fmla="*/ 274114 h 939132"/>
              <a:gd name="connsiteX42" fmla="*/ 184727 w 2091052"/>
              <a:gd name="connsiteY42" fmla="*/ 301823 h 939132"/>
              <a:gd name="connsiteX43" fmla="*/ 129309 w 2091052"/>
              <a:gd name="connsiteY43" fmla="*/ 320295 h 939132"/>
              <a:gd name="connsiteX44" fmla="*/ 101600 w 2091052"/>
              <a:gd name="connsiteY44" fmla="*/ 348004 h 939132"/>
              <a:gd name="connsiteX45" fmla="*/ 36945 w 2091052"/>
              <a:gd name="connsiteY45" fmla="*/ 431132 h 939132"/>
              <a:gd name="connsiteX46" fmla="*/ 27709 w 2091052"/>
              <a:gd name="connsiteY46" fmla="*/ 468077 h 939132"/>
              <a:gd name="connsiteX47" fmla="*/ 0 w 2091052"/>
              <a:gd name="connsiteY47" fmla="*/ 495786 h 939132"/>
              <a:gd name="connsiteX48" fmla="*/ 46182 w 2091052"/>
              <a:gd name="connsiteY48" fmla="*/ 523495 h 93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91052" h="939132">
                <a:moveTo>
                  <a:pt x="46182" y="523495"/>
                </a:moveTo>
                <a:lnTo>
                  <a:pt x="46182" y="523495"/>
                </a:lnTo>
                <a:cubicBezTo>
                  <a:pt x="97316" y="717807"/>
                  <a:pt x="73235" y="641605"/>
                  <a:pt x="110836" y="754404"/>
                </a:cubicBezTo>
                <a:lnTo>
                  <a:pt x="120073" y="782114"/>
                </a:lnTo>
                <a:cubicBezTo>
                  <a:pt x="123152" y="791350"/>
                  <a:pt x="123908" y="801722"/>
                  <a:pt x="129309" y="809823"/>
                </a:cubicBezTo>
                <a:cubicBezTo>
                  <a:pt x="135467" y="819059"/>
                  <a:pt x="142275" y="827894"/>
                  <a:pt x="147782" y="837532"/>
                </a:cubicBezTo>
                <a:cubicBezTo>
                  <a:pt x="154059" y="848517"/>
                  <a:pt x="172451" y="891956"/>
                  <a:pt x="184727" y="902186"/>
                </a:cubicBezTo>
                <a:cubicBezTo>
                  <a:pt x="215530" y="927855"/>
                  <a:pt x="286216" y="933568"/>
                  <a:pt x="314036" y="939132"/>
                </a:cubicBezTo>
                <a:lnTo>
                  <a:pt x="683491" y="929895"/>
                </a:lnTo>
                <a:cubicBezTo>
                  <a:pt x="769833" y="926086"/>
                  <a:pt x="856038" y="919248"/>
                  <a:pt x="942109" y="911423"/>
                </a:cubicBezTo>
                <a:cubicBezTo>
                  <a:pt x="957743" y="910002"/>
                  <a:pt x="972605" y="902826"/>
                  <a:pt x="988291" y="902186"/>
                </a:cubicBezTo>
                <a:cubicBezTo>
                  <a:pt x="1123680" y="896660"/>
                  <a:pt x="1259224" y="896029"/>
                  <a:pt x="1394691" y="892950"/>
                </a:cubicBezTo>
                <a:cubicBezTo>
                  <a:pt x="1416242" y="889871"/>
                  <a:pt x="1439132" y="891799"/>
                  <a:pt x="1459345" y="883714"/>
                </a:cubicBezTo>
                <a:cubicBezTo>
                  <a:pt x="1471473" y="878863"/>
                  <a:pt x="1475713" y="862485"/>
                  <a:pt x="1487054" y="856004"/>
                </a:cubicBezTo>
                <a:cubicBezTo>
                  <a:pt x="1498076" y="849706"/>
                  <a:pt x="1511685" y="849847"/>
                  <a:pt x="1524000" y="846768"/>
                </a:cubicBezTo>
                <a:cubicBezTo>
                  <a:pt x="1533236" y="840610"/>
                  <a:pt x="1541565" y="832803"/>
                  <a:pt x="1551709" y="828295"/>
                </a:cubicBezTo>
                <a:cubicBezTo>
                  <a:pt x="1658356" y="780897"/>
                  <a:pt x="1780704" y="804223"/>
                  <a:pt x="1893454" y="800586"/>
                </a:cubicBezTo>
                <a:cubicBezTo>
                  <a:pt x="1905769" y="794429"/>
                  <a:pt x="1917258" y="786221"/>
                  <a:pt x="1930400" y="782114"/>
                </a:cubicBezTo>
                <a:cubicBezTo>
                  <a:pt x="1966749" y="770755"/>
                  <a:pt x="2041236" y="754404"/>
                  <a:pt x="2041236" y="754404"/>
                </a:cubicBezTo>
                <a:cubicBezTo>
                  <a:pt x="2053551" y="745168"/>
                  <a:pt x="2072777" y="741109"/>
                  <a:pt x="2078182" y="726695"/>
                </a:cubicBezTo>
                <a:cubicBezTo>
                  <a:pt x="2091052" y="692375"/>
                  <a:pt x="2059519" y="671088"/>
                  <a:pt x="2041236" y="652804"/>
                </a:cubicBezTo>
                <a:cubicBezTo>
                  <a:pt x="2023596" y="599882"/>
                  <a:pt x="2045380" y="647711"/>
                  <a:pt x="1995054" y="597386"/>
                </a:cubicBezTo>
                <a:cubicBezTo>
                  <a:pt x="1984169" y="586501"/>
                  <a:pt x="1978230" y="571326"/>
                  <a:pt x="1967345" y="560441"/>
                </a:cubicBezTo>
                <a:cubicBezTo>
                  <a:pt x="1949439" y="542535"/>
                  <a:pt x="1934465" y="540244"/>
                  <a:pt x="1911927" y="532732"/>
                </a:cubicBezTo>
                <a:cubicBezTo>
                  <a:pt x="1894537" y="521138"/>
                  <a:pt x="1852893" y="492740"/>
                  <a:pt x="1838036" y="486550"/>
                </a:cubicBezTo>
                <a:cubicBezTo>
                  <a:pt x="1817346" y="477929"/>
                  <a:pt x="1794302" y="476123"/>
                  <a:pt x="1773382" y="468077"/>
                </a:cubicBezTo>
                <a:cubicBezTo>
                  <a:pt x="1745278" y="457268"/>
                  <a:pt x="1697974" y="429327"/>
                  <a:pt x="1671782" y="412659"/>
                </a:cubicBezTo>
                <a:cubicBezTo>
                  <a:pt x="1653051" y="400740"/>
                  <a:pt x="1635499" y="386971"/>
                  <a:pt x="1616363" y="375714"/>
                </a:cubicBezTo>
                <a:cubicBezTo>
                  <a:pt x="1540115" y="330862"/>
                  <a:pt x="1484258" y="310008"/>
                  <a:pt x="1413163" y="255641"/>
                </a:cubicBezTo>
                <a:cubicBezTo>
                  <a:pt x="1362527" y="216920"/>
                  <a:pt x="1343440" y="180978"/>
                  <a:pt x="1311563" y="126332"/>
                </a:cubicBezTo>
                <a:cubicBezTo>
                  <a:pt x="1281734" y="75195"/>
                  <a:pt x="1309702" y="100459"/>
                  <a:pt x="1265382" y="70914"/>
                </a:cubicBezTo>
                <a:cubicBezTo>
                  <a:pt x="1262303" y="61677"/>
                  <a:pt x="1261546" y="51305"/>
                  <a:pt x="1256145" y="43204"/>
                </a:cubicBezTo>
                <a:cubicBezTo>
                  <a:pt x="1227343" y="0"/>
                  <a:pt x="1210121" y="13206"/>
                  <a:pt x="1154545" y="6259"/>
                </a:cubicBezTo>
                <a:lnTo>
                  <a:pt x="591127" y="24732"/>
                </a:lnTo>
                <a:cubicBezTo>
                  <a:pt x="575444" y="25445"/>
                  <a:pt x="559521" y="28138"/>
                  <a:pt x="544945" y="33968"/>
                </a:cubicBezTo>
                <a:cubicBezTo>
                  <a:pt x="510894" y="47588"/>
                  <a:pt x="485200" y="71344"/>
                  <a:pt x="461818" y="98623"/>
                </a:cubicBezTo>
                <a:cubicBezTo>
                  <a:pt x="454594" y="107051"/>
                  <a:pt x="449797" y="117299"/>
                  <a:pt x="443345" y="126332"/>
                </a:cubicBezTo>
                <a:cubicBezTo>
                  <a:pt x="434397" y="138858"/>
                  <a:pt x="425654" y="151589"/>
                  <a:pt x="415636" y="163277"/>
                </a:cubicBezTo>
                <a:cubicBezTo>
                  <a:pt x="407135" y="173195"/>
                  <a:pt x="398238" y="182967"/>
                  <a:pt x="387927" y="190986"/>
                </a:cubicBezTo>
                <a:cubicBezTo>
                  <a:pt x="387902" y="191006"/>
                  <a:pt x="318668" y="237159"/>
                  <a:pt x="304800" y="246404"/>
                </a:cubicBezTo>
                <a:cubicBezTo>
                  <a:pt x="295564" y="252562"/>
                  <a:pt x="288041" y="263052"/>
                  <a:pt x="277091" y="264877"/>
                </a:cubicBezTo>
                <a:lnTo>
                  <a:pt x="221673" y="274114"/>
                </a:lnTo>
                <a:cubicBezTo>
                  <a:pt x="209358" y="283350"/>
                  <a:pt x="198496" y="294939"/>
                  <a:pt x="184727" y="301823"/>
                </a:cubicBezTo>
                <a:cubicBezTo>
                  <a:pt x="167311" y="310531"/>
                  <a:pt x="129309" y="320295"/>
                  <a:pt x="129309" y="320295"/>
                </a:cubicBezTo>
                <a:cubicBezTo>
                  <a:pt x="120073" y="329531"/>
                  <a:pt x="109619" y="337693"/>
                  <a:pt x="101600" y="348004"/>
                </a:cubicBezTo>
                <a:cubicBezTo>
                  <a:pt x="24265" y="447434"/>
                  <a:pt x="99852" y="368225"/>
                  <a:pt x="36945" y="431132"/>
                </a:cubicBezTo>
                <a:cubicBezTo>
                  <a:pt x="33866" y="443447"/>
                  <a:pt x="34007" y="457056"/>
                  <a:pt x="27709" y="468077"/>
                </a:cubicBezTo>
                <a:cubicBezTo>
                  <a:pt x="21228" y="479418"/>
                  <a:pt x="0" y="482724"/>
                  <a:pt x="0" y="495786"/>
                </a:cubicBezTo>
                <a:cubicBezTo>
                  <a:pt x="0" y="517675"/>
                  <a:pt x="38485" y="518877"/>
                  <a:pt x="46182" y="52349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7030A0"/>
                </a:solidFill>
              </a:rPr>
              <a:t>rendőr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683568" y="3356992"/>
            <a:ext cx="2364910" cy="554434"/>
          </a:xfrm>
          <a:custGeom>
            <a:avLst/>
            <a:gdLst>
              <a:gd name="connsiteX0" fmla="*/ 0 w 2364910"/>
              <a:gd name="connsiteY0" fmla="*/ 67070 h 554434"/>
              <a:gd name="connsiteX1" fmla="*/ 0 w 2364910"/>
              <a:gd name="connsiteY1" fmla="*/ 67070 h 554434"/>
              <a:gd name="connsiteX2" fmla="*/ 55418 w 2364910"/>
              <a:gd name="connsiteY2" fmla="*/ 177907 h 554434"/>
              <a:gd name="connsiteX3" fmla="*/ 83127 w 2364910"/>
              <a:gd name="connsiteY3" fmla="*/ 242561 h 554434"/>
              <a:gd name="connsiteX4" fmla="*/ 101600 w 2364910"/>
              <a:gd name="connsiteY4" fmla="*/ 344161 h 554434"/>
              <a:gd name="connsiteX5" fmla="*/ 110836 w 2364910"/>
              <a:gd name="connsiteY5" fmla="*/ 371870 h 554434"/>
              <a:gd name="connsiteX6" fmla="*/ 147781 w 2364910"/>
              <a:gd name="connsiteY6" fmla="*/ 464234 h 554434"/>
              <a:gd name="connsiteX7" fmla="*/ 184727 w 2364910"/>
              <a:gd name="connsiteY7" fmla="*/ 454998 h 554434"/>
              <a:gd name="connsiteX8" fmla="*/ 221672 w 2364910"/>
              <a:gd name="connsiteY8" fmla="*/ 427288 h 554434"/>
              <a:gd name="connsiteX9" fmla="*/ 286327 w 2364910"/>
              <a:gd name="connsiteY9" fmla="*/ 418052 h 554434"/>
              <a:gd name="connsiteX10" fmla="*/ 314036 w 2364910"/>
              <a:gd name="connsiteY10" fmla="*/ 408816 h 554434"/>
              <a:gd name="connsiteX11" fmla="*/ 350981 w 2364910"/>
              <a:gd name="connsiteY11" fmla="*/ 399579 h 554434"/>
              <a:gd name="connsiteX12" fmla="*/ 378690 w 2364910"/>
              <a:gd name="connsiteY12" fmla="*/ 381107 h 554434"/>
              <a:gd name="connsiteX13" fmla="*/ 434109 w 2364910"/>
              <a:gd name="connsiteY13" fmla="*/ 362634 h 554434"/>
              <a:gd name="connsiteX14" fmla="*/ 646545 w 2364910"/>
              <a:gd name="connsiteY14" fmla="*/ 353398 h 554434"/>
              <a:gd name="connsiteX15" fmla="*/ 738909 w 2364910"/>
              <a:gd name="connsiteY15" fmla="*/ 381107 h 554434"/>
              <a:gd name="connsiteX16" fmla="*/ 849745 w 2364910"/>
              <a:gd name="connsiteY16" fmla="*/ 408816 h 554434"/>
              <a:gd name="connsiteX17" fmla="*/ 877454 w 2364910"/>
              <a:gd name="connsiteY17" fmla="*/ 418052 h 554434"/>
              <a:gd name="connsiteX18" fmla="*/ 988290 w 2364910"/>
              <a:gd name="connsiteY18" fmla="*/ 427288 h 554434"/>
              <a:gd name="connsiteX19" fmla="*/ 1293090 w 2364910"/>
              <a:gd name="connsiteY19" fmla="*/ 482707 h 554434"/>
              <a:gd name="connsiteX20" fmla="*/ 1699490 w 2364910"/>
              <a:gd name="connsiteY20" fmla="*/ 501179 h 554434"/>
              <a:gd name="connsiteX21" fmla="*/ 2290618 w 2364910"/>
              <a:gd name="connsiteY21" fmla="*/ 510416 h 554434"/>
              <a:gd name="connsiteX22" fmla="*/ 2318327 w 2364910"/>
              <a:gd name="connsiteY22" fmla="*/ 491943 h 554434"/>
              <a:gd name="connsiteX23" fmla="*/ 2336800 w 2364910"/>
              <a:gd name="connsiteY23" fmla="*/ 454998 h 554434"/>
              <a:gd name="connsiteX24" fmla="*/ 2355272 w 2364910"/>
              <a:gd name="connsiteY24" fmla="*/ 427288 h 554434"/>
              <a:gd name="connsiteX25" fmla="*/ 2364509 w 2364910"/>
              <a:gd name="connsiteY25" fmla="*/ 187143 h 554434"/>
              <a:gd name="connsiteX26" fmla="*/ 2355272 w 2364910"/>
              <a:gd name="connsiteY26" fmla="*/ 150198 h 554434"/>
              <a:gd name="connsiteX27" fmla="*/ 2272145 w 2364910"/>
              <a:gd name="connsiteY27" fmla="*/ 122488 h 554434"/>
              <a:gd name="connsiteX28" fmla="*/ 2244436 w 2364910"/>
              <a:gd name="connsiteY28" fmla="*/ 104016 h 554434"/>
              <a:gd name="connsiteX29" fmla="*/ 2198254 w 2364910"/>
              <a:gd name="connsiteY29" fmla="*/ 67070 h 554434"/>
              <a:gd name="connsiteX30" fmla="*/ 2161309 w 2364910"/>
              <a:gd name="connsiteY30" fmla="*/ 57834 h 554434"/>
              <a:gd name="connsiteX31" fmla="*/ 434109 w 2364910"/>
              <a:gd name="connsiteY31" fmla="*/ 57834 h 554434"/>
              <a:gd name="connsiteX32" fmla="*/ 406400 w 2364910"/>
              <a:gd name="connsiteY32" fmla="*/ 39361 h 554434"/>
              <a:gd name="connsiteX33" fmla="*/ 277090 w 2364910"/>
              <a:gd name="connsiteY33" fmla="*/ 30125 h 554434"/>
              <a:gd name="connsiteX34" fmla="*/ 175490 w 2364910"/>
              <a:gd name="connsiteY34" fmla="*/ 20888 h 554434"/>
              <a:gd name="connsiteX35" fmla="*/ 73890 w 2364910"/>
              <a:gd name="connsiteY35" fmla="*/ 20888 h 554434"/>
              <a:gd name="connsiteX36" fmla="*/ 55418 w 2364910"/>
              <a:gd name="connsiteY36" fmla="*/ 48598 h 554434"/>
              <a:gd name="connsiteX37" fmla="*/ 0 w 2364910"/>
              <a:gd name="connsiteY37" fmla="*/ 67070 h 55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64910" h="554434">
                <a:moveTo>
                  <a:pt x="0" y="67070"/>
                </a:moveTo>
                <a:lnTo>
                  <a:pt x="0" y="67070"/>
                </a:lnTo>
                <a:cubicBezTo>
                  <a:pt x="18473" y="104016"/>
                  <a:pt x="45400" y="137834"/>
                  <a:pt x="55418" y="177907"/>
                </a:cubicBezTo>
                <a:cubicBezTo>
                  <a:pt x="67346" y="225621"/>
                  <a:pt x="57613" y="204290"/>
                  <a:pt x="83127" y="242561"/>
                </a:cubicBezTo>
                <a:cubicBezTo>
                  <a:pt x="104308" y="306108"/>
                  <a:pt x="80712" y="229278"/>
                  <a:pt x="101600" y="344161"/>
                </a:cubicBezTo>
                <a:cubicBezTo>
                  <a:pt x="103342" y="353740"/>
                  <a:pt x="107757" y="362634"/>
                  <a:pt x="110836" y="371870"/>
                </a:cubicBezTo>
                <a:cubicBezTo>
                  <a:pt x="121837" y="492888"/>
                  <a:pt x="87558" y="481440"/>
                  <a:pt x="147781" y="464234"/>
                </a:cubicBezTo>
                <a:cubicBezTo>
                  <a:pt x="159987" y="460747"/>
                  <a:pt x="172412" y="458077"/>
                  <a:pt x="184727" y="454998"/>
                </a:cubicBezTo>
                <a:cubicBezTo>
                  <a:pt x="197042" y="445761"/>
                  <a:pt x="207205" y="432549"/>
                  <a:pt x="221672" y="427288"/>
                </a:cubicBezTo>
                <a:cubicBezTo>
                  <a:pt x="242132" y="419848"/>
                  <a:pt x="264979" y="422321"/>
                  <a:pt x="286327" y="418052"/>
                </a:cubicBezTo>
                <a:cubicBezTo>
                  <a:pt x="295874" y="416143"/>
                  <a:pt x="304675" y="411491"/>
                  <a:pt x="314036" y="408816"/>
                </a:cubicBezTo>
                <a:cubicBezTo>
                  <a:pt x="326242" y="405329"/>
                  <a:pt x="338666" y="402658"/>
                  <a:pt x="350981" y="399579"/>
                </a:cubicBezTo>
                <a:cubicBezTo>
                  <a:pt x="360217" y="393422"/>
                  <a:pt x="368546" y="385615"/>
                  <a:pt x="378690" y="381107"/>
                </a:cubicBezTo>
                <a:cubicBezTo>
                  <a:pt x="396484" y="373199"/>
                  <a:pt x="434109" y="362634"/>
                  <a:pt x="434109" y="362634"/>
                </a:cubicBezTo>
                <a:cubicBezTo>
                  <a:pt x="509443" y="312410"/>
                  <a:pt x="471128" y="330009"/>
                  <a:pt x="646545" y="353398"/>
                </a:cubicBezTo>
                <a:cubicBezTo>
                  <a:pt x="678407" y="357646"/>
                  <a:pt x="707898" y="372649"/>
                  <a:pt x="738909" y="381107"/>
                </a:cubicBezTo>
                <a:cubicBezTo>
                  <a:pt x="775650" y="391127"/>
                  <a:pt x="813617" y="396774"/>
                  <a:pt x="849745" y="408816"/>
                </a:cubicBezTo>
                <a:cubicBezTo>
                  <a:pt x="858981" y="411895"/>
                  <a:pt x="867803" y="416765"/>
                  <a:pt x="877454" y="418052"/>
                </a:cubicBezTo>
                <a:cubicBezTo>
                  <a:pt x="914202" y="422952"/>
                  <a:pt x="951345" y="424209"/>
                  <a:pt x="988290" y="427288"/>
                </a:cubicBezTo>
                <a:cubicBezTo>
                  <a:pt x="1104748" y="497165"/>
                  <a:pt x="1036266" y="464872"/>
                  <a:pt x="1293090" y="482707"/>
                </a:cubicBezTo>
                <a:cubicBezTo>
                  <a:pt x="1428371" y="492101"/>
                  <a:pt x="1699490" y="501179"/>
                  <a:pt x="1699490" y="501179"/>
                </a:cubicBezTo>
                <a:cubicBezTo>
                  <a:pt x="1965769" y="554434"/>
                  <a:pt x="1856126" y="543838"/>
                  <a:pt x="2290618" y="510416"/>
                </a:cubicBezTo>
                <a:cubicBezTo>
                  <a:pt x="2301686" y="509565"/>
                  <a:pt x="2309091" y="498101"/>
                  <a:pt x="2318327" y="491943"/>
                </a:cubicBezTo>
                <a:cubicBezTo>
                  <a:pt x="2324485" y="479628"/>
                  <a:pt x="2329969" y="466953"/>
                  <a:pt x="2336800" y="454998"/>
                </a:cubicBezTo>
                <a:cubicBezTo>
                  <a:pt x="2342307" y="445360"/>
                  <a:pt x="2354130" y="438330"/>
                  <a:pt x="2355272" y="427288"/>
                </a:cubicBezTo>
                <a:cubicBezTo>
                  <a:pt x="2363515" y="347606"/>
                  <a:pt x="2361430" y="267191"/>
                  <a:pt x="2364509" y="187143"/>
                </a:cubicBezTo>
                <a:cubicBezTo>
                  <a:pt x="2361430" y="174828"/>
                  <a:pt x="2364910" y="158459"/>
                  <a:pt x="2355272" y="150198"/>
                </a:cubicBezTo>
                <a:cubicBezTo>
                  <a:pt x="2306800" y="108651"/>
                  <a:pt x="2310236" y="147881"/>
                  <a:pt x="2272145" y="122488"/>
                </a:cubicBezTo>
                <a:cubicBezTo>
                  <a:pt x="2262909" y="116331"/>
                  <a:pt x="2253316" y="110676"/>
                  <a:pt x="2244436" y="104016"/>
                </a:cubicBezTo>
                <a:cubicBezTo>
                  <a:pt x="2228665" y="92188"/>
                  <a:pt x="2215487" y="76644"/>
                  <a:pt x="2198254" y="67070"/>
                </a:cubicBezTo>
                <a:cubicBezTo>
                  <a:pt x="2187157" y="60905"/>
                  <a:pt x="2173624" y="60913"/>
                  <a:pt x="2161309" y="57834"/>
                </a:cubicBezTo>
                <a:cubicBezTo>
                  <a:pt x="1495657" y="66592"/>
                  <a:pt x="1141230" y="76442"/>
                  <a:pt x="434109" y="57834"/>
                </a:cubicBezTo>
                <a:cubicBezTo>
                  <a:pt x="423012" y="57542"/>
                  <a:pt x="417332" y="41290"/>
                  <a:pt x="406400" y="39361"/>
                </a:cubicBezTo>
                <a:cubicBezTo>
                  <a:pt x="363844" y="31851"/>
                  <a:pt x="320166" y="33571"/>
                  <a:pt x="277090" y="30125"/>
                </a:cubicBezTo>
                <a:cubicBezTo>
                  <a:pt x="243192" y="27413"/>
                  <a:pt x="209357" y="23967"/>
                  <a:pt x="175490" y="20888"/>
                </a:cubicBezTo>
                <a:cubicBezTo>
                  <a:pt x="136523" y="7899"/>
                  <a:pt x="126108" y="0"/>
                  <a:pt x="73890" y="20888"/>
                </a:cubicBezTo>
                <a:cubicBezTo>
                  <a:pt x="63583" y="25011"/>
                  <a:pt x="62524" y="40070"/>
                  <a:pt x="55418" y="48598"/>
                </a:cubicBezTo>
                <a:cubicBezTo>
                  <a:pt x="14693" y="97470"/>
                  <a:pt x="9236" y="63991"/>
                  <a:pt x="0" y="6707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kortársoktató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534400" cy="574675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Az ideális…</a:t>
            </a:r>
            <a:endParaRPr lang="hu-HU" sz="3600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endParaRPr lang="hu-HU" dirty="0" smtClean="0">
              <a:solidFill>
                <a:srgbClr val="FFFF00"/>
              </a:solidFill>
            </a:endParaRPr>
          </a:p>
          <a:p>
            <a:endParaRPr lang="hu-H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hu-HU" sz="3200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órar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6756608" cy="515719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03648" y="306896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Matek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87624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Nyelvtan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403648" y="378904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Angol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259632" y="41490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Töri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187624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Testnev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411760" y="31409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Ének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411760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Matek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267744" y="37890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339752" y="41490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Magyar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39752" y="45091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Rajz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491880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Testnev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563888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Angol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491880" y="37890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Földrajz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491880" y="41490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Élővilág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419872" y="443711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Egészség-fejlesztés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644008" y="30689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644008" y="34290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Matek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4644008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Töri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644008" y="41490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Rajz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644008" y="45091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Oszt.főn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796136" y="30689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Testnev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796136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Angol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5796136" y="37890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Nyelvtan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796136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Matek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5796136" y="45091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Ének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667</Words>
  <Application>Microsoft Office PowerPoint</Application>
  <PresentationFormat>Diavetítés a képernyőre (4:3 oldalarány)</PresentationFormat>
  <Paragraphs>137</Paragraphs>
  <Slides>20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Kamasz és szülő kapcsolata Az egészség szerepe az optimális tanulási folyamatban </vt:lpstr>
      <vt:lpstr>Az Ottawai Karta</vt:lpstr>
      <vt:lpstr>Az egészségi állapotot  közvetlenül meghatározó tényezők</vt:lpstr>
      <vt:lpstr>„Minden felnőtt volt egyszer gyerek”</vt:lpstr>
      <vt:lpstr>Hol – mit - hogyan</vt:lpstr>
      <vt:lpstr>Családban…</vt:lpstr>
      <vt:lpstr>Iskolában…</vt:lpstr>
      <vt:lpstr>A „szokásos” (legtöbb helyen alkalmazott)  egészségnevelés (még ma is…)</vt:lpstr>
      <vt:lpstr>Az ideális…</vt:lpstr>
      <vt:lpstr>Iskolában…</vt:lpstr>
      <vt:lpstr>Iskolában… de ki?</vt:lpstr>
      <vt:lpstr>Iskolában… de hogyan?</vt:lpstr>
      <vt:lpstr>Család A családi életciklusok</vt:lpstr>
      <vt:lpstr>Újonnan házasodottak – gyermekvállalás előtt </vt:lpstr>
      <vt:lpstr>Kisgyermekes család</vt:lpstr>
      <vt:lpstr>Iskolás gyermekes család: az iskola ajtaját mi nyitjuk ki, de a gyereknek kell belépni </vt:lpstr>
      <vt:lpstr>Serdülő gyermekes család „bezzeg az én időmben” </vt:lpstr>
      <vt:lpstr>Felnőtt gyermekes család „kis gyerek kis gond – nagy gyerek nagy gond” </vt:lpstr>
      <vt:lpstr>Üres fészek: tényleg erre vártunk? </vt:lpstr>
      <vt:lpstr>PowerPoint bemutató</vt:lpstr>
    </vt:vector>
  </TitlesOfParts>
  <Company>OEFI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ewtrsususslkmxlmkgyíjgí</dc:title>
  <dc:creator>bodor.tamas</dc:creator>
  <cp:lastModifiedBy>Dr. Simich Rita</cp:lastModifiedBy>
  <cp:revision>208</cp:revision>
  <dcterms:created xsi:type="dcterms:W3CDTF">2011-02-18T08:54:25Z</dcterms:created>
  <dcterms:modified xsi:type="dcterms:W3CDTF">2016-05-24T08:43:08Z</dcterms:modified>
</cp:coreProperties>
</file>